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Página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1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Espaço Reservado para Conteúdo 6" title="Microsoft Power BI">
                <a:extLst>
                  <a:ext uri="{FF2B5EF4-FFF2-40B4-BE49-F238E27FC236}">
                    <a16:creationId xmlns:a16="http://schemas.microsoft.com/office/drawing/2014/main" id="{AF023494-4EE5-9AC3-328A-2A05ED71B66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Espaço Reservado para Conteúdo 6" title="Microsoft Power BI">
                <a:extLst>
                  <a:ext uri="{FF2B5EF4-FFF2-40B4-BE49-F238E27FC236}">
                    <a16:creationId xmlns:a16="http://schemas.microsoft.com/office/drawing/2014/main" id="{AF023494-4EE5-9AC3-328A-2A05ED71B6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dd-in_Banner">
            <a:extLst>
              <a:ext uri="{FF2B5EF4-FFF2-40B4-BE49-F238E27FC236}">
                <a16:creationId xmlns:a16="http://schemas.microsoft.com/office/drawing/2014/main" id="{0D45A123-8CAB-914D-9DA5-C5FC4EDF58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Página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2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dd-in_Banner">
            <a:extLst>
              <a:ext uri="{FF2B5EF4-FFF2-40B4-BE49-F238E27FC236}">
                <a16:creationId xmlns:a16="http://schemas.microsoft.com/office/drawing/2014/main" id="{0D45A123-8CAB-914D-9DA5-C5FC4EDF58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</a:t>
            </a:r>
            <a:r>
              <a:rPr lang="en-GB" sz="1800" dirty="0" err="1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Página</a:t>
            </a: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3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472BDD6-5E47-D055-14D0-2FF1C5D6E85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472BDD6-5E47-D055-14D0-2FF1C5D6E8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194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6dad9172-fa7f-4297-8fca-abb1cafdec2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609ef2a-d41a-4cd0-978a-ffef13b46044/ReportSection?bookmarkGuid=ade7708f-041f-4256-9da6-e19577a4bbd6&amp;bookmarkUsage=1&amp;ctid=64d34ddd-aff0-4d95-b7f1-0734a5c845e5&amp;fromEntryPoint=export&quot;"/>
    <we:property name="reportState" value="&quot;CONNECTED&quot;"/>
    <we:property name="reportEmbeddedTime" value="&quot;2023-04-13T16:13:54.423Z&quot;"/>
    <we:property name="creatorSessionId" value="&quot;01816a11-27f5-419b-aa26-25dc77ac1463&quot;"/>
    <we:property name="creatorUserId" value="&quot;100320004B61AB7C&quot;"/>
    <we:property name="creatorTenantId" value="&quot;64d34ddd-aff0-4d95-b7f1-0734a5c845e5&quot;"/>
    <we:property name="reportName" value="&quot;sample_financial&quot;"/>
    <we:property name="isFiltersActionButtonVisible" value="true"/>
    <we:property name="initialStateBookmark" value="&quot;H4sIAAAAAAAAA+1YUVPbOBD+Kxm/9CVk4tgkhLcQYI4BWgY69KHDdGRpnaijSK4kc+QY/6H7G/fHbiXZgbRuU9LOHcf1JSOv1qvVt9/uenMfMW4KQZavyQKi/ehEMk4JU7oTR91IBuHBmzen55PL0w+vJ+dHKFaF5UqaaP8+skTPwF5zUxLhTKDw/U03IkJckJl7yokw0I0K0EZJIvgfEJRxy+oSqm4Ed4VQmjiTV5ZYcGZvUR2f8ey4l+CJhFp+C1dAbZBeQqG0bZ67kQkr79L6njPmD5wqaQmXaNjJSDoYA/7kg3QI2SiPRzB08pwLW6tky6O7QuN98JbLwuEwYbdEUmCRd1qDMfUJv3HQRNP58gxuQTjJUfv+l1sXWiE2dnlNNA8YqFJT+FIxyC8h91vScovW0F+JLnGHZ4VY1lFcGUNPmwNQfOjQdWqP/KnXn0pOOgw6jFgSTNVXiSZS+ee5+n2qAS2waL9fdVegTFE0UxpZI/5XuJz/9adpAeYGJYbLmah5/kDAtwEvIzgF7bIo+4gc9VRbAGaRW8wACepeQtIVwUEO5oGY66vrJksG3ehYq4V/rb6qC8YKjTOF0XG3fEsyAR8GeR7v9gfJDs1ZvJMOx2QnS7O9nX6WjeLBYMTGseN4cBiv1I3ezUGDN49pxHiTWSdyPR6mVhHlQm6IVBNOdNSB+CgagXB46DURpS8oaPOM2wDMfRCj3qAfp2dO86bCn6ry77g4taC3UMzjCz6jW829OiCG01dRVQVzTdFBzz4+qi4rp142u+sgoIQSOgd27El3GHrFiYVFgIAz55eheNiJX07VokA3TPD+4emUS5ce7oDchq3vIMkPEbiVVt3oks/m9iscaChVOcX1xui2IscwpBCRpmlWAQathF817EA14YAMu59K0Eu8kdd4CF3P3ae3ClqvJSQ95zQa4wbhEqQwrsa4tokiBh6cU1g+Iet+PqDeuwsuZeOaaw0/cGNfVr9y5fVzUEkr5UPZgNEkpyyFqJN4j9I4zpKEsv5elpBkvEfH2zf6yWymYUaa+reO9NMi8FkOPwK2c0UcnZz0uJT1Z0x/2x78s7zCJSup3ablFRymc6LtWtPDl5RmoA+WHvlDrpsvNuxmR88Hdcez1k5Qg77cIvu+B+WbUIRGSZrvkuF4PNiNMRdZv0+fOX0djp0LJCN8Bmb8H6YwQd3nz+FvQf/v8jiJsyxPWRzjzDUc035C4ufO46eX4V/z4a/5cNN8+M9WvCuYLfDTaJuKR0VpMDWBBV9ai9/mevKSI1wz/2VfsqZxqOKU7pJsmEAcj5M0jVk6GnpXv0kkC3c2U3fr3KlnrLb/QFRpTUEoXBAJLaO8n78YsA3jvP/fMfKHoDcch5wNL7iZYjX8V9XfGEPIjxkVAAA=&quot;"/>
    <we:property name="bookmark" value="&quot;H4sIAAAAAAAAA+1YUW/bNhD+K4Ze+uIYoiXbcd4SJ8GCZoORFNnDEAwUeZLZ0qJKUlncQH9of2N/bEdScuLWbRq32LKsLwZ1PB3vvvvuTvRdxIWpJF39QpcQHURnJReMcqV7JOpHZRAeKfVuSfW7eEQmccqzYTZhhFM6Hk8S1FKVFao00cFdZKkuwF4JU1PpLKLwt+t+RKWc08I95VQa6EcVaKNKKsUHCMq4ZXUNTT+C20oqTZ3JS0stOLM3qI7P6AoZuBMps+IGLoHZIL2ASmnbPfcjE1bepc09Z8wfOFOlpaJEw05G0+EU8CcfpmPIJjmZwNjJcyFtq5KtTm4rjfFglKvKwXLIb2jJgEfeaQ3GtCf8JEBTzRarc7gB6SQn2/c/3ZprhdjY1RXVImCgas3gU8Ugv4Dcb5VWWLSG/pboknB4Nohlm9S1MfS0OwDFxw5dp/bAn3b9vha0x6HHqaXBVBtKdFgq/7xQf8w0oAUeHcRNfw3KDEWF0kgi+b/C5ee//jRbgLlGiRFlIVue3xPwTcDLSMFAuyrK3iJHPdWWgFXkFgUgQd1LSLoqOCjA3BNzc3XVVcmwH51qtfSvtaG6ZKzROFeYHRflG5pJ+H2Y52QUD5M9lnOyl46ndC9Ls/29OMsmZDic8ClxHA8OY0j96NcFaPDmsYy46CrrrNzMh2lVZL0sH8lUl0501IH4IBuBcHjoFZW1byho81zYAMxdEKPeMCbpudO8bvCnafw7Lk9b0Fsq7vEFX9Fbzb06okawV1HTBHNd00HP3j7oLmunXja72ySghFG2AH7qSXccRseZhWWAQHDnl2F42JlfztSyQjdM8P7+6bUoXXm4A3Ibtr6CJN9E4K206kcXoljYz3Cgo1TjFDfnpNuKHMOQQrQ03bAKMGgl/apjB6pJB2TYfV+DXmFEXuM+dQMXz2CdtMGWlAyc02hMGIRL0sq4HuPGJoo4eHBew+oJVff9AfXezUVZdq650fANEfu2+pmQN89BJa2UT2UHRlecZS1lW8T7jBGSJQnj8X6W0GS6z6a7D/rDotBQ0K7/bSL9tAx8VMMPgO1dUkcnJz2ty/YzJt51Bn8vr3DJa2Z3GXmVgNmCarsx9PAlpTnoo5VH/ljo7osNp9nJ80Hd8WzrJGhBX+1QfV+D8nVoQpMkzUd0PJ0ORwRrkccxe+b0dTj25khG+AhM8h+mMEXd58/hL0H/7/I4IVmWp5wQvHONpyxOKHnuPH56G/5xP/xxP3zsfvjPdrxLKJb4abRLx2OyNliawIMvW5vf4/3kJWe4Zf7LDrKlcejijI1oNk6AkGmSpoSnk7F39YtEsnBrM3W7yZ32jrXtPxBVW1NRBnNawparvL9/ceCPXOf9/47ry3zT/A1U40sp+BQAAA==&quot;"/>
    <we:property name="embedUrl" value="&quot;/reportEmbed?reportId=5609ef2a-d41a-4cd0-978a-ffef13b46044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c02c5219-0bc8-4d0b-ba53-5981135c4ac8&quot;"/>
    <we:property name="pageName" value="&quot;ReportSection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9816366-A82B-4A7D-9498-CFEB85462B9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F0306FB-5D01-4C21-A65F-17ACC6102AA4&quot;"/>
    <we:property name="reportUrl" value="&quot;/groups/me/reports/5609ef2a-d41a-4cd0-978a-ffef13b46044/ReportSection69f6a44785b789ebcc3a?bookmarkGuid=9da9f661-43d6-43c1-8a42-eba794ea06a4&amp;bookmarkUsage=1&amp;ctid=64d34ddd-aff0-4d95-b7f1-0734a5c845e5&amp;fromEntryPoint=export&quot;"/>
    <we:property name="reportName" value="&quot;sample_financial&quot;"/>
    <we:property name="reportState" value="&quot;CONNECTED&quot;"/>
    <we:property name="embedUrl" value="&quot;/reportEmbed?reportId=5609ef2a-d41a-4cd0-978a-ffef13b46044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69f6a44785b789ebcc3a&quot;"/>
    <we:property name="pageDisplayName" value="&quot;Página 2&quot;"/>
    <we:property name="datasetId" value="&quot;c02c5219-0bc8-4d0b-ba53-5981135c4ac8&quot;"/>
    <we:property name="backgroundColor" value="&quot;#FFFFFF&quot;"/>
    <we:property name="bookmark" value="&quot;H4sIAAAAAAAAA+1XyW7bMBD9FYNno7C1K7fESdECaRHEbS6FDyNx5DChSZWiXLuBf6i/0R/rUFK2OrGDImiMtCeRM6NZ3htuV4yLqpSw/AgzZHvsveIiB65Nb8j6TLXCA60vZ2AueZoHqRciDCAOgtT3Cj8lK11aoVXF9q6YBTNFeyaqGqTzSMIvkz4DKU9g6mYFyAr7rERTaQVSfMfWmFTW1LjqM1yUUhtwLscWLDq3czKnOaUyfONTRMitmOMYc9tKT7HUxnbzKC0iCII4CbM4STHLcx/on6rVNmlut3dBm8RGWlkQihJwMp4NMYyG+cDPPD+Oh9kgGjp5JdRUdqXc/vtpWTr4LC5sphcOqeyCYjpPqxWVyv0cQwAPwyKguKGPYeOtENJ2AbPl0aI0hCJh23rb53NQOXLWQGWwapG5YvvTqcEp2G56dE850rKePSAf69rkeIpFo1JW2CXFKISiGMLR4vI8MZoIazS9MUhspW9r1eE/cNNz/W1kkAjjTjAhyUZQcjD8PiI0MRzNwbKp9lCYa3q9/m9Jv2ilVBqJvGSY+9Fw4IVhHEU89tI83nHqPithq95YS/4v0Lep2o7CmHu+n4QR+GHm85gWYLSVwhEhNNWG9ki5xuJzpT7StbJmydZp6e9IK9GwEPYZ2qgUODoHY3e6lR6rdjW5PonI4uLO8dI1SZv+83fFpDk8UkjShPs8S4IgiqICB3Gy4zvQU9vmCW3+TqABk58vj3GOcj21G/266jqhMzCivWY0Zfxhed296cYZu1fxobvAOLM7+XTjr7WAHsceBwutq64Utq/0xrW/aQ96zbh8+PmjegCY7WeVrCtaEsjbPn5ww9m+jl8zsl3Hve4iu/Zpd09Odzb0Mu4VMMh4ikkaF/8P/7/8BHjCutypi8DjT4KXuwg03XwLGZshvcDdQNe2KiHHE1DYxC9bFwIbO2ocUNwx1YyN+x4LoqMl6gxk7Thq3uusCdNE+wV/2jm7MBAAAA==&quot;"/>
    <we:property name="initialStateBookmark" value="&quot;H4sIAAAAAAAAA+1XyW7bMBD9FYNno7Aka3FvjpOiRVbEbS6FUYzEkcOAEVWKcu0G/qH+Rn+sQ0rZ6sQOiqAx0p5EzlCzvDckh1eMi6qUsDiCS2Rv2YeCiwy40h2PdVnRCHeOj/cPh6f7X46Gh3skVqURqqjY2ytmQE/RnImqBmlNkPDzpMtAyhOY2lkOssIuK1FXqgApvmOzmFRG17jsMpyXUmmwJscGDFqzM1pOc/LtvQnII2RGzHCMmWmkp1gqbdp5NMgj6PfjJEzjZIBplgVA/1SN1oW5eb116gIbqcKAKCgAK+Oph2HkZb0g9YM49tJe5Fl5JYqpbFO5/ffjorR4GZybVM0tUukF+bSWlktKlQcZhgA+hnmf/IYBhs5aLqRpHaaLvXmpCUXCtrE25DMoMuTMQaWxapC5YsPpVOMUTDvdu6ccKVlfPiAfq1pneIq5UxVGmAX5yEVBPoSlxcZ5ohUR5jSdMUhspO/qosW/Z6fn6ttIIxHGrWBCkrWgZKD5fURoojnqnYXLdlfoa3r97m9Bv2imlBqJ/MTLgsjr+WEYRxGP/UEWbzl1nwphqs5YSf4v0Lcu25bCmPtBkIQRBGEa8Jg2YLSRwhEhNFWaDkW5wuJzhT5SdWH0gq3S0t2SUqJhLswzlFEpcHQO2mx1KT2W7XJyfRPRios710tbJE34z18VE3d5DCAZJDzgadLvR1GUYy9OtvwEemrZPKHM3wvUoLPzxQHOUK6GdqNfVV0HdAZaNG2GS+MP02sbpRtj7F7Gu7aBscvuxNOOv9YCOhw7HAw0ptpU2LBQa/f+ujPoNeNy+PNH9QAwm+8qWVe0JZA3dfzggbN5H79mZNuKe91JtuXTnJ6cejb0U+7n0Ev5AJNBnP+//P/yE+AJ+3KrGoHHnwQv1wi4ar6FjF0ivcDtQNWmKiHDEyjQ+S8bEwLdOiocKLhlyo21/R4IoqMh6gxkbTly73XmnBB3IpW44Qf7imcuLBfdLzLnx6lREAAA&quot;"/>
    <we:property name="isFiltersActionButtonVisible" value="true"/>
    <we:property name="reportEmbeddedTime" value="&quot;2023-04-13T16:16:46.446Z&quot;"/>
    <we:property name="creatorTenantId" value="&quot;64d34ddd-aff0-4d95-b7f1-0734a5c845e5&quot;"/>
    <we:property name="creatorUserId" value="&quot;100320004B61AB7C&quot;"/>
    <we:property name="creatorSessionId" value="&quot;f608b8d5-afc4-4db2-9c2f-8608bb43f253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2B0300F-CD42-471E-A7CC-24024E623035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F0306FB-5D01-4C21-A65F-17ACC6102AA4&quot;"/>
    <we:property name="reportUrl" value="&quot;/groups/me/reports/5609ef2a-d41a-4cd0-978a-ffef13b46044/ReportSectionb5de6dce4afaa4d59979?bookmarkGuid=842696db-b3a8-4d3f-bccb-2bbdd2696b5f&amp;bookmarkUsage=1&amp;ctid=64d34ddd-aff0-4d95-b7f1-0734a5c845e5&amp;fromEntryPoint=export&quot;"/>
    <we:property name="reportName" value="&quot;sample_financial&quot;"/>
    <we:property name="reportState" value="&quot;CONNECTED&quot;"/>
    <we:property name="embedUrl" value="&quot;/reportEmbed?reportId=5609ef2a-d41a-4cd0-978a-ffef13b46044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b5de6dce4afaa4d59979&quot;"/>
    <we:property name="pageDisplayName" value="&quot;Página 3&quot;"/>
    <we:property name="datasetId" value="&quot;c02c5219-0bc8-4d0b-ba53-5981135c4ac8&quot;"/>
    <we:property name="backgroundColor" value="&quot;#FFFFFF&quot;"/>
    <we:property name="bookmark" value="&quot;H4sIAAAAAAAAA+1WTWvcMBD9K4vOS/Hneje3xE2hUMoSt7mUPYytkaNElowsb3cb9r93ZDvNR0sCITQN1Bdr3ow1b56fsa4Zl12rYP8ZGmRH7KPmsgJu7Cxkc6ZH8MSYqwbsVVhCuYpSLKswzYIoCHAVUZVpnTS6Y0fXzIGt0Z3LrgfldyTw22bOQKk11D4SoDqcsxZtZzQo+QPHYko52+NhznDXKmPBb1k4cOi33VI5xUQlfBdTR6ic3GKBlRvRM2yNdVNcphwXvMIEBEDC09UqW9Ez3ZgdaD5d75sOxHKjHUhNBDy2SKtFCLhcxjxLsyhNE8E9LqRyU0m5P921luYmNfatl++Yb0FXyNkwnMVunOWaHde1xRrcFJ7eS+ZG9c0f8ML0tsIzFENKO+n21ENITT2kF/JAIq6tIYmHzKwAhSP6odeTYoEPL8z33CJJzD0w/8U3J6g2lnygfqP8Uqxy02tn9+wxHq+r21ctXTcrjOJPa7chpJO6VpObb+3zZRylgdZ/KOUlWc675HDjYWp4eceYk/T7wT4vr/Xm4FPxIqiCJMYkEjwJ4qWo0uwfNzEthXRvx8RvyxDRSoRJgpnIhEiyRRyEEPw3xDNYFVg3qN1zDNFKzC/AuoeuMJajPRnf/3tpb3550fwB1VdV/bD5m/a9VXm0L4/LIE5KJOvSgSQRaRQv/VaP6u1w50qzuy/3cN1FWIN0oPEL07uuhQrXoHGYph0JSRzqyE+gOfJpbf39k6SvZ2x9Dqr3XYfjDxvaeO6Hn2lDv2t/CQAA&quot;"/>
    <we:property name="initialStateBookmark" value="&quot;H4sIAAAAAAAAA+1W72vbMBD9V4I+h+HEdpz0W5plMLq2Id76ZYRxtk6uiiIZWc6ShfzvO9nu+mOjgVLWFeYv1r076949P2PtGZdVqWB3AWtkJ+yj5jIHbmxvwPpMt+Dp5eXZ+XR59u1iej4n2JROGl2xkz1zYAt0V7KqQfktCPy66jNQagGFjwSoCvusRFsZDUr+wLaYUs7WeOgz3JbKWPBbpg4c+m03VE4x9R68C6kj5E5uMMXctegSS2NdF2cxxxHPMQIBEPF4Mkkm9EzVZhuax+t904bYzGgHUhMBj43ifDQAHI9DnsTJMI4jwT0upHJdSbabb0tLc5Mau9LrNeUb0Dly1gxnsWpn2bNpUVgswHXh/EFyZlS9/gOemtrmuETRpLSTbkc9hNTUQ3ohDyTiwhqSuMn0UlDYoh9q3SkW+PDafJ9ZJIm5B/q/+M4IKoylF69+o/xSrGam1s7u2FM8Xle3L1q6qpcaxY9rtyKkkrpQnZvv7PO5HWUNpf9QshuynHfJ4dbD1PDmnjE76XeNfV5e69XBp8JRkAdRiNFQ8CgIxyKPk3/cxLQU0r0dE78tQwwnYhBFmIhEiCgZhcEAgv+GeAarFIs1avccQ5QSZ9dg3WNXGMvRnrbv/720t7+8Yf8R1VdV/bD6m/a9U7m1Lw+zIIwyJOviZBiJeBiO/VZP6u1w6zKzfSh3c91H2BrpQOMXpnZVCTkuQGMzTdkSktjUkZ9Ac+Td2vr7J0lfT9v6ClTtuzbHH9Y0ITYyU3jkAX8oYg0tP+vhJ02dhCSgCQAA&quot;"/>
    <we:property name="isFiltersActionButtonVisible" value="true"/>
    <we:property name="reportEmbeddedTime" value="&quot;2023-04-13T16:17:32.312Z&quot;"/>
    <we:property name="creatorTenantId" value="&quot;64d34ddd-aff0-4d95-b7f1-0734a5c845e5&quot;"/>
    <we:property name="creatorUserId" value="&quot;100320004B61AB7C&quot;"/>
    <we:property name="creatorSessionId" value="&quot;a073189d-0bf0-4422-b231-6d204c07a1d7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 – Página 1</vt:lpstr>
      <vt:lpstr>Microsoft Power BI – Página 2</vt:lpstr>
      <vt:lpstr>Microsoft Power BI – 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Arthur Rodolpho Teixeira</cp:lastModifiedBy>
  <cp:revision>3</cp:revision>
  <dcterms:created xsi:type="dcterms:W3CDTF">2018-06-07T21:39:02Z</dcterms:created>
  <dcterms:modified xsi:type="dcterms:W3CDTF">2023-04-13T16:22:30Z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