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>
        <p:scale>
          <a:sx n="114" d="100"/>
          <a:sy n="114" d="100"/>
        </p:scale>
        <p:origin x="1704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C0F6-9420-A348-B989-152B43F49D8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3E40-1A91-9849-8BFA-1F81BCB7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A3E40-1A91-9849-8BFA-1F81BCB7BC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A3E40-1A91-9849-8BFA-1F81BCB7B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88A2-C145-9D48-B0F3-C3C049AE66A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6C685-5030-2B4B-ADFE-0B1561A248F6}"/>
              </a:ext>
            </a:extLst>
          </p:cNvPr>
          <p:cNvSpPr txBox="1"/>
          <p:nvPr/>
        </p:nvSpPr>
        <p:spPr>
          <a:xfrm>
            <a:off x="6142027" y="1394713"/>
            <a:ext cx="179525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ViSiAnnoTLongRec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6498244" y="2195759"/>
            <a:ext cx="109001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</a:t>
            </a:r>
            <a:endParaRPr lang="en-US" sz="13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D43EFE-3DA6-774D-A3A6-F813CDDB937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39654" y="1694795"/>
            <a:ext cx="3596" cy="50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AB0C934D-D06B-8E4B-85F8-E540665AD46A}"/>
              </a:ext>
            </a:extLst>
          </p:cNvPr>
          <p:cNvSpPr/>
          <p:nvPr/>
        </p:nvSpPr>
        <p:spPr>
          <a:xfrm rot="10800000">
            <a:off x="6986372" y="209731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CF4B8-D32E-CE4B-8B72-FB30824A5800}"/>
              </a:ext>
            </a:extLst>
          </p:cNvPr>
          <p:cNvSpPr/>
          <p:nvPr/>
        </p:nvSpPr>
        <p:spPr>
          <a:xfrm rot="2668524">
            <a:off x="6015395" y="150022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2F6F4-8FD2-134F-94D8-E564C0344DE6}"/>
              </a:ext>
            </a:extLst>
          </p:cNvPr>
          <p:cNvSpPr txBox="1"/>
          <p:nvPr/>
        </p:nvSpPr>
        <p:spPr>
          <a:xfrm>
            <a:off x="3665311" y="1396054"/>
            <a:ext cx="147288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PreviousWidget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1B1B8-3643-3543-A7F8-543EAB0ED4B0}"/>
              </a:ext>
            </a:extLst>
          </p:cNvPr>
          <p:cNvSpPr txBox="1"/>
          <p:nvPr/>
        </p:nvSpPr>
        <p:spPr>
          <a:xfrm>
            <a:off x="3929718" y="1887245"/>
            <a:ext cx="10937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NextWidget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62720-5198-C845-A812-2DDB7AD8D509}"/>
              </a:ext>
            </a:extLst>
          </p:cNvPr>
          <p:cNvSpPr txBox="1"/>
          <p:nvPr/>
        </p:nvSpPr>
        <p:spPr>
          <a:xfrm>
            <a:off x="3422158" y="905188"/>
            <a:ext cx="18598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FileSelectionWidget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489F2-F3C4-7A46-BE75-90150C66091F}"/>
              </a:ext>
            </a:extLst>
          </p:cNvPr>
          <p:cNvSpPr txBox="1"/>
          <p:nvPr/>
        </p:nvSpPr>
        <p:spPr>
          <a:xfrm>
            <a:off x="2173070" y="1887245"/>
            <a:ext cx="114719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LogoWidget</a:t>
            </a:r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04C2A-A6ED-B742-B230-F89B4B714E74}"/>
              </a:ext>
            </a:extLst>
          </p:cNvPr>
          <p:cNvSpPr txBox="1"/>
          <p:nvPr/>
        </p:nvSpPr>
        <p:spPr>
          <a:xfrm>
            <a:off x="543337" y="1885904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A7D77-4D17-F347-BF35-4BF55C4A20B7}"/>
              </a:ext>
            </a:extLst>
          </p:cNvPr>
          <p:cNvCxnSpPr>
            <a:cxnSpLocks/>
          </p:cNvCxnSpPr>
          <p:nvPr/>
        </p:nvCxnSpPr>
        <p:spPr>
          <a:xfrm flipH="1">
            <a:off x="5023440" y="2025422"/>
            <a:ext cx="720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BB16FE-D617-364C-9375-27C645B76FD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81966" y="1055229"/>
            <a:ext cx="46190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3702A-02A3-A348-BE80-2B74A59D7EFE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>
            <a:off x="5138191" y="1544754"/>
            <a:ext cx="1003836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89000-BDFA-8A40-B438-74E0173CF20C}"/>
              </a:ext>
            </a:extLst>
          </p:cNvPr>
          <p:cNvCxnSpPr>
            <a:cxnSpLocks/>
          </p:cNvCxnSpPr>
          <p:nvPr/>
        </p:nvCxnSpPr>
        <p:spPr>
          <a:xfrm flipV="1">
            <a:off x="5744297" y="1055229"/>
            <a:ext cx="0" cy="96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1EECF0-59BC-9348-8D1E-C4F34FE895A8}"/>
              </a:ext>
            </a:extLst>
          </p:cNvPr>
          <p:cNvSpPr txBox="1"/>
          <p:nvPr/>
        </p:nvSpPr>
        <p:spPr>
          <a:xfrm>
            <a:off x="5138188" y="1295406"/>
            <a:ext cx="5522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A6C120-F2FB-D74C-BDEA-22FD81A94805}"/>
              </a:ext>
            </a:extLst>
          </p:cNvPr>
          <p:cNvSpPr txBox="1"/>
          <p:nvPr/>
        </p:nvSpPr>
        <p:spPr>
          <a:xfrm>
            <a:off x="5023444" y="1774406"/>
            <a:ext cx="6060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D6F96C-075E-6746-9E98-FC0DFF74CD6D}"/>
              </a:ext>
            </a:extLst>
          </p:cNvPr>
          <p:cNvSpPr txBox="1"/>
          <p:nvPr/>
        </p:nvSpPr>
        <p:spPr>
          <a:xfrm>
            <a:off x="5248482" y="804539"/>
            <a:ext cx="5522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D1B415EB-DF6B-E544-BE59-10CC33DFEB52}"/>
              </a:ext>
            </a:extLst>
          </p:cNvPr>
          <p:cNvSpPr/>
          <p:nvPr/>
        </p:nvSpPr>
        <p:spPr>
          <a:xfrm rot="16200000">
            <a:off x="3320526" y="199023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828800F2-526A-EC42-B71B-33F1351AC117}"/>
              </a:ext>
            </a:extLst>
          </p:cNvPr>
          <p:cNvSpPr/>
          <p:nvPr/>
        </p:nvSpPr>
        <p:spPr>
          <a:xfrm rot="10800000">
            <a:off x="2688917" y="178660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6A1214-0BE4-944B-A937-225DD62FBA15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3425201" y="2037153"/>
            <a:ext cx="504517" cy="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C97BC8-8F65-A542-B8AD-31AB844323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746661" y="1546095"/>
            <a:ext cx="91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E95BF5-6759-CB4C-BB37-1E8DFE07FC5E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2746663" y="1544754"/>
            <a:ext cx="5" cy="24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AB36F54-3678-CE48-A53A-F106155CCF40}"/>
              </a:ext>
            </a:extLst>
          </p:cNvPr>
          <p:cNvSpPr/>
          <p:nvPr/>
        </p:nvSpPr>
        <p:spPr>
          <a:xfrm rot="2668524">
            <a:off x="2051311" y="199520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FE3815-F436-ED40-9117-CA74B31773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90530" y="2035946"/>
            <a:ext cx="482541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28C697-57E8-F248-9C31-CE7F161BEAA7}"/>
              </a:ext>
            </a:extLst>
          </p:cNvPr>
          <p:cNvSpPr/>
          <p:nvPr/>
        </p:nvSpPr>
        <p:spPr>
          <a:xfrm rot="2668524">
            <a:off x="3303907" y="100822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996877" y="252822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761365-AD6D-FC4D-9BF0-2CE976219BBA}"/>
              </a:ext>
            </a:extLst>
          </p:cNvPr>
          <p:cNvSpPr txBox="1"/>
          <p:nvPr/>
        </p:nvSpPr>
        <p:spPr>
          <a:xfrm>
            <a:off x="962801" y="24665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CADF33-A3E4-1D47-B209-D1BF4674985D}"/>
              </a:ext>
            </a:extLst>
          </p:cNvPr>
          <p:cNvSpPr txBox="1"/>
          <p:nvPr/>
        </p:nvSpPr>
        <p:spPr>
          <a:xfrm>
            <a:off x="971846" y="90651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AD79CD-ACF6-F948-B07A-4D8DB8ADE641}"/>
              </a:ext>
            </a:extLst>
          </p:cNvPr>
          <p:cNvSpPr txBox="1"/>
          <p:nvPr/>
        </p:nvSpPr>
        <p:spPr>
          <a:xfrm>
            <a:off x="971846" y="13696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D6ADA7-A2D3-C44E-8B62-6957AFEFF888}"/>
              </a:ext>
            </a:extLst>
          </p:cNvPr>
          <p:cNvCxnSpPr>
            <a:cxnSpLocks/>
          </p:cNvCxnSpPr>
          <p:nvPr/>
        </p:nvCxnSpPr>
        <p:spPr>
          <a:xfrm flipV="1">
            <a:off x="2164030" y="384610"/>
            <a:ext cx="3353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BA9350-1822-DA40-8E81-47BEDD1C9ACA}"/>
              </a:ext>
            </a:extLst>
          </p:cNvPr>
          <p:cNvCxnSpPr>
            <a:cxnSpLocks/>
          </p:cNvCxnSpPr>
          <p:nvPr/>
        </p:nvCxnSpPr>
        <p:spPr>
          <a:xfrm>
            <a:off x="2501114" y="384610"/>
            <a:ext cx="0" cy="1135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FF7341-F7F2-7D41-B8E1-2B4EFC895569}"/>
              </a:ext>
            </a:extLst>
          </p:cNvPr>
          <p:cNvCxnSpPr>
            <a:cxnSpLocks/>
            <a:stCxn id="19" idx="1"/>
            <a:endCxn id="70" idx="3"/>
          </p:cNvCxnSpPr>
          <p:nvPr/>
        </p:nvCxnSpPr>
        <p:spPr>
          <a:xfrm flipH="1">
            <a:off x="2173075" y="1055229"/>
            <a:ext cx="1249083" cy="1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275C2C-6E24-2B4F-8615-BE34E587C9C0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2173075" y="1519668"/>
            <a:ext cx="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334E5B-47B8-D144-AC08-AF4734270C80}"/>
              </a:ext>
            </a:extLst>
          </p:cNvPr>
          <p:cNvSpPr txBox="1"/>
          <p:nvPr/>
        </p:nvSpPr>
        <p:spPr>
          <a:xfrm>
            <a:off x="2164030" y="154700"/>
            <a:ext cx="408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AC3716-2CB5-814D-A76E-C3EECA19E409}"/>
              </a:ext>
            </a:extLst>
          </p:cNvPr>
          <p:cNvSpPr txBox="1"/>
          <p:nvPr/>
        </p:nvSpPr>
        <p:spPr>
          <a:xfrm>
            <a:off x="2173076" y="1279993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17D1F4-E632-AE4C-BA3A-9885B4672933}"/>
              </a:ext>
            </a:extLst>
          </p:cNvPr>
          <p:cNvSpPr txBox="1"/>
          <p:nvPr/>
        </p:nvSpPr>
        <p:spPr>
          <a:xfrm>
            <a:off x="2169303" y="79524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043250" y="2495841"/>
            <a:ext cx="0" cy="842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355B6EF-2705-204C-83A1-6BF437C1F15A}"/>
              </a:ext>
            </a:extLst>
          </p:cNvPr>
          <p:cNvSpPr txBox="1"/>
          <p:nvPr/>
        </p:nvSpPr>
        <p:spPr>
          <a:xfrm>
            <a:off x="4981745" y="2801050"/>
            <a:ext cx="130461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FullVisiWidget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00B739-9058-D244-8015-626849AA6BE0}"/>
              </a:ext>
            </a:extLst>
          </p:cNvPr>
          <p:cNvSpPr txBox="1"/>
          <p:nvPr/>
        </p:nvSpPr>
        <p:spPr>
          <a:xfrm>
            <a:off x="4981746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ZoomInWidget</a:t>
            </a:r>
            <a:endParaRPr lang="en-US" sz="135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9B1CEF-2847-D143-9E8A-3C1F68D8F3B9}"/>
              </a:ext>
            </a:extLst>
          </p:cNvPr>
          <p:cNvSpPr txBox="1"/>
          <p:nvPr/>
        </p:nvSpPr>
        <p:spPr>
          <a:xfrm>
            <a:off x="4822110" y="3753215"/>
            <a:ext cx="150725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ZoomOutWidget</a:t>
            </a:r>
            <a:endParaRPr lang="en-US" sz="135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657BF86-23B4-E84C-B50C-6F7C9B6ACE69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286361" y="2951091"/>
            <a:ext cx="75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5853E3-775B-9648-8CF2-A96B1649E08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6286364" y="3427174"/>
            <a:ext cx="75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BFAC320-5E87-FE49-8BD8-6ECD470E2197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6329366" y="3903256"/>
            <a:ext cx="712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414777-5B48-C84D-85C8-A809006FC8E6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2927812" y="2951090"/>
            <a:ext cx="20539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riangle 138">
            <a:extLst>
              <a:ext uri="{FF2B5EF4-FFF2-40B4-BE49-F238E27FC236}">
                <a16:creationId xmlns:a16="http://schemas.microsoft.com/office/drawing/2014/main" id="{726B02FA-83D3-2F4C-9BAE-9F15F31069E3}"/>
              </a:ext>
            </a:extLst>
          </p:cNvPr>
          <p:cNvSpPr/>
          <p:nvPr/>
        </p:nvSpPr>
        <p:spPr>
          <a:xfrm>
            <a:off x="2867652" y="219320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5014D83-502E-9448-9DC3-28F20C820570}"/>
              </a:ext>
            </a:extLst>
          </p:cNvPr>
          <p:cNvSpPr/>
          <p:nvPr/>
        </p:nvSpPr>
        <p:spPr>
          <a:xfrm>
            <a:off x="2510846" y="2189184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5A03970-B319-CF4B-ABEC-00E71310E864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925404" y="2287055"/>
            <a:ext cx="0" cy="66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AA473-A56D-2C41-B3DB-3B0422DA1B73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2568598" y="2283031"/>
            <a:ext cx="0" cy="113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F8E18A6-81BF-FC49-A009-FF7A0CE59B74}"/>
              </a:ext>
            </a:extLst>
          </p:cNvPr>
          <p:cNvSpPr txBox="1"/>
          <p:nvPr/>
        </p:nvSpPr>
        <p:spPr>
          <a:xfrm>
            <a:off x="3182285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ZoomWidget</a:t>
            </a:r>
            <a:endParaRPr lang="en-US" sz="135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A733AA-DC24-5547-850F-01A27E0C523C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2568597" y="3427174"/>
            <a:ext cx="61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riangle 155">
            <a:extLst>
              <a:ext uri="{FF2B5EF4-FFF2-40B4-BE49-F238E27FC236}">
                <a16:creationId xmlns:a16="http://schemas.microsoft.com/office/drawing/2014/main" id="{4D735823-E41C-C94B-B058-16602939A421}"/>
              </a:ext>
            </a:extLst>
          </p:cNvPr>
          <p:cNvSpPr/>
          <p:nvPr/>
        </p:nvSpPr>
        <p:spPr>
          <a:xfrm rot="16200000">
            <a:off x="4480682" y="338025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FC4939F-C9A8-F442-ADBE-605EF1231E3C}"/>
              </a:ext>
            </a:extLst>
          </p:cNvPr>
          <p:cNvCxnSpPr>
            <a:cxnSpLocks/>
            <a:stCxn id="119" idx="1"/>
            <a:endCxn id="156" idx="3"/>
          </p:cNvCxnSpPr>
          <p:nvPr/>
        </p:nvCxnSpPr>
        <p:spPr>
          <a:xfrm flipH="1" flipV="1">
            <a:off x="4585357" y="3427173"/>
            <a:ext cx="396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riangle 160">
            <a:extLst>
              <a:ext uri="{FF2B5EF4-FFF2-40B4-BE49-F238E27FC236}">
                <a16:creationId xmlns:a16="http://schemas.microsoft.com/office/drawing/2014/main" id="{84C3C95F-0F43-8E43-B671-3964BE48189D}"/>
              </a:ext>
            </a:extLst>
          </p:cNvPr>
          <p:cNvSpPr/>
          <p:nvPr/>
        </p:nvSpPr>
        <p:spPr>
          <a:xfrm>
            <a:off x="3788772" y="357805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707820F-16BC-514D-9BB2-1268E8647AA1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3846518" y="3903256"/>
            <a:ext cx="975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0276FC-828B-E644-B709-9FC53ADF3E9A}"/>
              </a:ext>
            </a:extLst>
          </p:cNvPr>
          <p:cNvCxnSpPr>
            <a:cxnSpLocks/>
            <a:stCxn id="161" idx="3"/>
          </p:cNvCxnSpPr>
          <p:nvPr/>
        </p:nvCxnSpPr>
        <p:spPr>
          <a:xfrm flipH="1">
            <a:off x="3846518" y="3671905"/>
            <a:ext cx="6" cy="2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7588263" y="26694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7588263" y="324836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7588263" y="399049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2C4368-5201-3948-9114-3188E317C3A4}"/>
              </a:ext>
            </a:extLst>
          </p:cNvPr>
          <p:cNvSpPr txBox="1"/>
          <p:nvPr/>
        </p:nvSpPr>
        <p:spPr>
          <a:xfrm>
            <a:off x="8659137" y="4565362"/>
            <a:ext cx="146432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ProgressWidget</a:t>
            </a:r>
            <a:endParaRPr lang="en-US" sz="13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2ECD5E-5D92-A74A-807E-2A3490988D3D}"/>
              </a:ext>
            </a:extLst>
          </p:cNvPr>
          <p:cNvSpPr txBox="1"/>
          <p:nvPr/>
        </p:nvSpPr>
        <p:spPr>
          <a:xfrm>
            <a:off x="9404216" y="6628937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3E70584B-B957-604B-A7C7-1D17A8FDFDB9}"/>
              </a:ext>
            </a:extLst>
          </p:cNvPr>
          <p:cNvSpPr/>
          <p:nvPr/>
        </p:nvSpPr>
        <p:spPr>
          <a:xfrm rot="10800000">
            <a:off x="9614164" y="6528957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A4150E-09A1-F248-88DE-4A799F4BA602}"/>
              </a:ext>
            </a:extLst>
          </p:cNvPr>
          <p:cNvSpPr/>
          <p:nvPr/>
        </p:nvSpPr>
        <p:spPr>
          <a:xfrm rot="2668524">
            <a:off x="10154567" y="466815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20F29D-F052-BD4B-BEF4-7DBF12CC8C01}"/>
              </a:ext>
            </a:extLst>
          </p:cNvPr>
          <p:cNvSpPr txBox="1"/>
          <p:nvPr/>
        </p:nvSpPr>
        <p:spPr>
          <a:xfrm>
            <a:off x="6272765" y="2676318"/>
            <a:ext cx="6331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9E8D4C-531F-C747-B566-F8E4DCD5D603}"/>
              </a:ext>
            </a:extLst>
          </p:cNvPr>
          <p:cNvSpPr txBox="1"/>
          <p:nvPr/>
        </p:nvSpPr>
        <p:spPr>
          <a:xfrm>
            <a:off x="6272765" y="3152399"/>
            <a:ext cx="633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AFF5BC-B2E5-E647-AC94-12DF8451B16E}"/>
              </a:ext>
            </a:extLst>
          </p:cNvPr>
          <p:cNvSpPr txBox="1"/>
          <p:nvPr/>
        </p:nvSpPr>
        <p:spPr>
          <a:xfrm>
            <a:off x="6299517" y="3625611"/>
            <a:ext cx="606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7047618" y="2819468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7047618" y="3398402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F4AB1C4-F73D-8342-9D0A-ED45FB63BB8B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7047618" y="414053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1C7E6C-1B44-6140-988A-058210B363CB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7047618" y="4715403"/>
            <a:ext cx="1611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0494F5-9371-FE45-B016-52DD98D0D266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10123492" y="4715403"/>
            <a:ext cx="75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3F52165-C9DF-7344-9D3A-FA735BFAA2FF}"/>
              </a:ext>
            </a:extLst>
          </p:cNvPr>
          <p:cNvSpPr txBox="1"/>
          <p:nvPr/>
        </p:nvSpPr>
        <p:spPr>
          <a:xfrm>
            <a:off x="10878123" y="4107602"/>
            <a:ext cx="1276446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PlotCurveItem</a:t>
            </a:r>
            <a:endParaRPr lang="en-US" sz="13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6B5380-EF18-5949-B292-6C0FC04CC345}"/>
              </a:ext>
            </a:extLst>
          </p:cNvPr>
          <p:cNvSpPr txBox="1"/>
          <p:nvPr/>
        </p:nvSpPr>
        <p:spPr>
          <a:xfrm>
            <a:off x="10878124" y="4565362"/>
            <a:ext cx="138780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ScatterPlotItem</a:t>
            </a:r>
            <a:endParaRPr lang="en-US" sz="13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BD961-77B1-5347-8947-8A95A341FDB4}"/>
              </a:ext>
            </a:extLst>
          </p:cNvPr>
          <p:cNvSpPr txBox="1"/>
          <p:nvPr/>
        </p:nvSpPr>
        <p:spPr>
          <a:xfrm>
            <a:off x="10967618" y="5066864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D47D14A-193F-A44F-BC6A-77CB69BFEA90}"/>
              </a:ext>
            </a:extLst>
          </p:cNvPr>
          <p:cNvCxnSpPr>
            <a:cxnSpLocks/>
          </p:cNvCxnSpPr>
          <p:nvPr/>
        </p:nvCxnSpPr>
        <p:spPr>
          <a:xfrm>
            <a:off x="10468130" y="4257643"/>
            <a:ext cx="0" cy="95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4D2B8F-FCF2-3146-9417-143FDD1B55BF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10468130" y="4257643"/>
            <a:ext cx="409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52E60F4-234E-214B-AF3C-4444381A40D0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10468130" y="5216905"/>
            <a:ext cx="499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5F68CE8-FF8D-9546-9FF6-DB67FE671BE6}"/>
              </a:ext>
            </a:extLst>
          </p:cNvPr>
          <p:cNvSpPr txBox="1"/>
          <p:nvPr/>
        </p:nvSpPr>
        <p:spPr>
          <a:xfrm>
            <a:off x="10634830" y="3990496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3FA34F-3C62-9448-9967-BBE188E67C80}"/>
              </a:ext>
            </a:extLst>
          </p:cNvPr>
          <p:cNvSpPr txBox="1"/>
          <p:nvPr/>
        </p:nvSpPr>
        <p:spPr>
          <a:xfrm>
            <a:off x="10639054" y="4432893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A919E2-74EA-244C-AC94-9CAFFD03265B}"/>
              </a:ext>
            </a:extLst>
          </p:cNvPr>
          <p:cNvSpPr txBox="1"/>
          <p:nvPr/>
        </p:nvSpPr>
        <p:spPr>
          <a:xfrm>
            <a:off x="10703628" y="494308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7340771" y="255279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7340770" y="312765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7347560" y="3853105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BD38-6119-4B4A-B429-19FA353A0022}"/>
              </a:ext>
            </a:extLst>
          </p:cNvPr>
          <p:cNvSpPr txBox="1"/>
          <p:nvPr/>
        </p:nvSpPr>
        <p:spPr>
          <a:xfrm>
            <a:off x="7010898" y="4454245"/>
            <a:ext cx="560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FDEDEB-B04B-DD4D-B347-647EC4F98B5F}"/>
              </a:ext>
            </a:extLst>
          </p:cNvPr>
          <p:cNvSpPr txBox="1"/>
          <p:nvPr/>
        </p:nvSpPr>
        <p:spPr>
          <a:xfrm>
            <a:off x="7588257" y="6644152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VideoWidget</a:t>
            </a:r>
            <a:endParaRPr lang="en-US" sz="1350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62AB7E-ED95-5C4F-B8DC-C8B7CB314A50}"/>
              </a:ext>
            </a:extLst>
          </p:cNvPr>
          <p:cNvCxnSpPr>
            <a:cxnSpLocks/>
            <a:endCxn id="89" idx="3"/>
          </p:cNvCxnSpPr>
          <p:nvPr/>
        </p:nvCxnSpPr>
        <p:spPr>
          <a:xfrm>
            <a:off x="9671913" y="4865444"/>
            <a:ext cx="2" cy="166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riangle 153">
            <a:extLst>
              <a:ext uri="{FF2B5EF4-FFF2-40B4-BE49-F238E27FC236}">
                <a16:creationId xmlns:a16="http://schemas.microsoft.com/office/drawing/2014/main" id="{958E32FF-3637-434E-8D47-E31A2C9F4C1B}"/>
              </a:ext>
            </a:extLst>
          </p:cNvPr>
          <p:cNvSpPr/>
          <p:nvPr/>
        </p:nvSpPr>
        <p:spPr>
          <a:xfrm rot="5400000">
            <a:off x="9293147" y="674726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6D1782-37FB-3244-AC86-34DFE002316A}"/>
              </a:ext>
            </a:extLst>
          </p:cNvPr>
          <p:cNvCxnSpPr>
            <a:cxnSpLocks/>
            <a:stCxn id="154" idx="3"/>
            <a:endCxn id="148" idx="3"/>
          </p:cNvCxnSpPr>
          <p:nvPr/>
        </p:nvCxnSpPr>
        <p:spPr>
          <a:xfrm flipH="1">
            <a:off x="8892877" y="6794193"/>
            <a:ext cx="411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1332FA-EDA7-584F-94F5-C0003B9B8A9A}"/>
              </a:ext>
            </a:extLst>
          </p:cNvPr>
          <p:cNvSpPr/>
          <p:nvPr/>
        </p:nvSpPr>
        <p:spPr>
          <a:xfrm rot="2668524">
            <a:off x="8193316" y="697553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530B79-4487-F640-BB7B-44B62D2B66A4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8240565" y="6944234"/>
            <a:ext cx="0" cy="48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D89BECC-22C1-6C40-9ADB-311A90F74132}"/>
              </a:ext>
            </a:extLst>
          </p:cNvPr>
          <p:cNvSpPr txBox="1"/>
          <p:nvPr/>
        </p:nvSpPr>
        <p:spPr>
          <a:xfrm>
            <a:off x="7666969" y="7429182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ImageItem</a:t>
            </a:r>
            <a:endParaRPr lang="en-US" sz="135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2C724CF-D38F-544B-8A3C-824A55D549BB}"/>
              </a:ext>
            </a:extLst>
          </p:cNvPr>
          <p:cNvCxnSpPr>
            <a:cxnSpLocks/>
          </p:cNvCxnSpPr>
          <p:nvPr/>
        </p:nvCxnSpPr>
        <p:spPr>
          <a:xfrm flipH="1">
            <a:off x="7044122" y="6795548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95736F2F-441E-0B4F-85D6-DFF58FE901E0}"/>
              </a:ext>
            </a:extLst>
          </p:cNvPr>
          <p:cNvSpPr txBox="1"/>
          <p:nvPr/>
        </p:nvSpPr>
        <p:spPr>
          <a:xfrm>
            <a:off x="6983483" y="6533592"/>
            <a:ext cx="636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453698-6420-434B-9DFE-BC448C29D8D1}"/>
              </a:ext>
            </a:extLst>
          </p:cNvPr>
          <p:cNvSpPr txBox="1"/>
          <p:nvPr/>
        </p:nvSpPr>
        <p:spPr>
          <a:xfrm>
            <a:off x="7588255" y="8751425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SignalWidget</a:t>
            </a:r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912C23-6485-9648-96F4-47A0AB29EE6D}"/>
              </a:ext>
            </a:extLst>
          </p:cNvPr>
          <p:cNvSpPr txBox="1"/>
          <p:nvPr/>
        </p:nvSpPr>
        <p:spPr>
          <a:xfrm>
            <a:off x="7588257" y="8047527"/>
            <a:ext cx="73633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Signal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A443962-3217-8648-8E7F-0E9F700EF1FB}"/>
              </a:ext>
            </a:extLst>
          </p:cNvPr>
          <p:cNvCxnSpPr>
            <a:cxnSpLocks/>
          </p:cNvCxnSpPr>
          <p:nvPr/>
        </p:nvCxnSpPr>
        <p:spPr>
          <a:xfrm flipH="1">
            <a:off x="7040623" y="8213653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F6FAE8-4B4C-7249-BDF3-45EF22ACA2EE}"/>
              </a:ext>
            </a:extLst>
          </p:cNvPr>
          <p:cNvSpPr txBox="1"/>
          <p:nvPr/>
        </p:nvSpPr>
        <p:spPr>
          <a:xfrm>
            <a:off x="7073424" y="7952495"/>
            <a:ext cx="560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772FE97-13E4-3548-B9E6-EAF6AFB382F1}"/>
              </a:ext>
            </a:extLst>
          </p:cNvPr>
          <p:cNvCxnSpPr>
            <a:cxnSpLocks/>
          </p:cNvCxnSpPr>
          <p:nvPr/>
        </p:nvCxnSpPr>
        <p:spPr>
          <a:xfrm flipH="1">
            <a:off x="7040882" y="8915637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315A613-B0E3-4D41-BB3A-7EBA812EB0C6}"/>
              </a:ext>
            </a:extLst>
          </p:cNvPr>
          <p:cNvSpPr txBox="1"/>
          <p:nvPr/>
        </p:nvSpPr>
        <p:spPr>
          <a:xfrm>
            <a:off x="7013647" y="8654479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C99F88-FD32-1C4F-B825-7ED6105095BD}"/>
              </a:ext>
            </a:extLst>
          </p:cNvPr>
          <p:cNvCxnSpPr>
            <a:cxnSpLocks/>
          </p:cNvCxnSpPr>
          <p:nvPr/>
        </p:nvCxnSpPr>
        <p:spPr>
          <a:xfrm>
            <a:off x="8240565" y="8486233"/>
            <a:ext cx="0" cy="265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D4E62C-19E8-7C4E-B69F-BA5311B0C5D6}"/>
              </a:ext>
            </a:extLst>
          </p:cNvPr>
          <p:cNvCxnSpPr>
            <a:cxnSpLocks/>
          </p:cNvCxnSpPr>
          <p:nvPr/>
        </p:nvCxnSpPr>
        <p:spPr>
          <a:xfrm flipH="1">
            <a:off x="8240565" y="8486233"/>
            <a:ext cx="1431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796172-E2A1-604C-98A2-02066F97DD2E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9671916" y="7027831"/>
            <a:ext cx="0" cy="145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riangle 179">
            <a:extLst>
              <a:ext uri="{FF2B5EF4-FFF2-40B4-BE49-F238E27FC236}">
                <a16:creationId xmlns:a16="http://schemas.microsoft.com/office/drawing/2014/main" id="{01A98105-1B12-9945-9BAA-C795A133A435}"/>
              </a:ext>
            </a:extLst>
          </p:cNvPr>
          <p:cNvSpPr/>
          <p:nvPr/>
        </p:nvSpPr>
        <p:spPr>
          <a:xfrm>
            <a:off x="9614164" y="6933984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90FF52-5193-A84A-AEA6-60AED9F6A656}"/>
              </a:ext>
            </a:extLst>
          </p:cNvPr>
          <p:cNvSpPr/>
          <p:nvPr/>
        </p:nvSpPr>
        <p:spPr>
          <a:xfrm rot="2668524">
            <a:off x="8928700" y="885157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5D35D2C-C3D6-9249-A951-7CAC21ABA9EE}"/>
              </a:ext>
            </a:extLst>
          </p:cNvPr>
          <p:cNvCxnSpPr>
            <a:cxnSpLocks/>
          </p:cNvCxnSpPr>
          <p:nvPr/>
        </p:nvCxnSpPr>
        <p:spPr>
          <a:xfrm flipH="1">
            <a:off x="8897627" y="8898825"/>
            <a:ext cx="1080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B2AF47-4E53-1543-83D3-054476CA1339}"/>
              </a:ext>
            </a:extLst>
          </p:cNvPr>
          <p:cNvCxnSpPr>
            <a:cxnSpLocks/>
          </p:cNvCxnSpPr>
          <p:nvPr/>
        </p:nvCxnSpPr>
        <p:spPr>
          <a:xfrm>
            <a:off x="9977812" y="8305851"/>
            <a:ext cx="0" cy="1629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47C3AB9-F4F8-EC44-AE75-5D3C08E44C07}"/>
              </a:ext>
            </a:extLst>
          </p:cNvPr>
          <p:cNvSpPr txBox="1"/>
          <p:nvPr/>
        </p:nvSpPr>
        <p:spPr>
          <a:xfrm>
            <a:off x="10013211" y="7456535"/>
            <a:ext cx="246898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graphicsItems.PlotItem.PlotItem</a:t>
            </a:r>
            <a:endParaRPr lang="en-US" sz="135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F07CB1-CCE7-FE4E-8655-8488FF3B14D8}"/>
              </a:ext>
            </a:extLst>
          </p:cNvPr>
          <p:cNvSpPr txBox="1"/>
          <p:nvPr/>
        </p:nvSpPr>
        <p:spPr>
          <a:xfrm>
            <a:off x="10517755" y="8155810"/>
            <a:ext cx="145334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PlotItemCustom</a:t>
            </a:r>
            <a:endParaRPr lang="en-US" sz="1350" dirty="0"/>
          </a:p>
        </p:txBody>
      </p:sp>
      <p:sp>
        <p:nvSpPr>
          <p:cNvPr id="186" name="Triangle 185">
            <a:extLst>
              <a:ext uri="{FF2B5EF4-FFF2-40B4-BE49-F238E27FC236}">
                <a16:creationId xmlns:a16="http://schemas.microsoft.com/office/drawing/2014/main" id="{07F73435-3165-1941-88EA-CB91F9398366}"/>
              </a:ext>
            </a:extLst>
          </p:cNvPr>
          <p:cNvSpPr/>
          <p:nvPr/>
        </p:nvSpPr>
        <p:spPr>
          <a:xfrm>
            <a:off x="11186676" y="7756617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41FAD2-11FF-EC4C-80C5-C0FF4FD91C40}"/>
              </a:ext>
            </a:extLst>
          </p:cNvPr>
          <p:cNvCxnSpPr>
            <a:cxnSpLocks/>
            <a:stCxn id="186" idx="3"/>
            <a:endCxn id="185" idx="0"/>
          </p:cNvCxnSpPr>
          <p:nvPr/>
        </p:nvCxnSpPr>
        <p:spPr>
          <a:xfrm>
            <a:off x="11244428" y="7850464"/>
            <a:ext cx="1" cy="305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8F01D6-A662-354B-A6F9-A14D7D9B332C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9977812" y="8305851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FB38277-0AC8-BF44-8991-3C73415D352E}"/>
              </a:ext>
            </a:extLst>
          </p:cNvPr>
          <p:cNvSpPr txBox="1"/>
          <p:nvPr/>
        </p:nvSpPr>
        <p:spPr>
          <a:xfrm>
            <a:off x="10517755" y="8681966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D4707A-D4F6-DA48-9E51-15911E24C42F}"/>
              </a:ext>
            </a:extLst>
          </p:cNvPr>
          <p:cNvSpPr txBox="1"/>
          <p:nvPr/>
        </p:nvSpPr>
        <p:spPr>
          <a:xfrm>
            <a:off x="10517755" y="9233639"/>
            <a:ext cx="1178380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PlotDataItem</a:t>
            </a:r>
            <a:endParaRPr lang="en-US" sz="135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E1738B-39A2-BA44-B56B-C2ADA8AFFA4E}"/>
              </a:ext>
            </a:extLst>
          </p:cNvPr>
          <p:cNvSpPr txBox="1"/>
          <p:nvPr/>
        </p:nvSpPr>
        <p:spPr>
          <a:xfrm>
            <a:off x="10510924" y="9785312"/>
            <a:ext cx="1453345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LinearRegionItem</a:t>
            </a:r>
            <a:endParaRPr lang="en-US" sz="135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AC7707E-8C95-6142-8AA3-87F161C2CFB5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9977812" y="8832007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B27960-9831-AD4F-A8B0-5DDDE824BE35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9977812" y="9383680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92846EA-CFCE-2B4A-BBDD-28B2BF51B6CA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9977812" y="9935353"/>
            <a:ext cx="533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8567A78-BD47-974B-9777-0F1F26302B8A}"/>
              </a:ext>
            </a:extLst>
          </p:cNvPr>
          <p:cNvSpPr txBox="1"/>
          <p:nvPr/>
        </p:nvSpPr>
        <p:spPr>
          <a:xfrm>
            <a:off x="10283708" y="8571353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FABF50-9062-A64F-A348-0D6757111E4E}"/>
              </a:ext>
            </a:extLst>
          </p:cNvPr>
          <p:cNvSpPr txBox="1"/>
          <p:nvPr/>
        </p:nvSpPr>
        <p:spPr>
          <a:xfrm>
            <a:off x="10283708" y="803311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D6450C-1213-0343-B5E2-B8D84F4D9738}"/>
              </a:ext>
            </a:extLst>
          </p:cNvPr>
          <p:cNvSpPr txBox="1"/>
          <p:nvPr/>
        </p:nvSpPr>
        <p:spPr>
          <a:xfrm>
            <a:off x="9955326" y="9120404"/>
            <a:ext cx="58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024AC67-0106-3A4E-9164-FADC40F4B402}"/>
              </a:ext>
            </a:extLst>
          </p:cNvPr>
          <p:cNvSpPr txBox="1"/>
          <p:nvPr/>
        </p:nvSpPr>
        <p:spPr>
          <a:xfrm>
            <a:off x="9960287" y="9658618"/>
            <a:ext cx="591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CFA54FD-C222-6243-8EFE-CFDB0F3FB408}"/>
              </a:ext>
            </a:extLst>
          </p:cNvPr>
          <p:cNvSpPr txBox="1"/>
          <p:nvPr/>
        </p:nvSpPr>
        <p:spPr>
          <a:xfrm>
            <a:off x="7639396" y="972510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AA16A40-7928-6D41-B70A-57825DA67BFA}"/>
              </a:ext>
            </a:extLst>
          </p:cNvPr>
          <p:cNvSpPr txBox="1"/>
          <p:nvPr/>
        </p:nvSpPr>
        <p:spPr>
          <a:xfrm>
            <a:off x="9164543" y="1057211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92821F9-D7C5-7746-8608-643C1888C3D6}"/>
              </a:ext>
            </a:extLst>
          </p:cNvPr>
          <p:cNvSpPr txBox="1"/>
          <p:nvPr/>
        </p:nvSpPr>
        <p:spPr>
          <a:xfrm>
            <a:off x="7733323" y="10577232"/>
            <a:ext cx="10259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ScrollArea</a:t>
            </a:r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C36F352-3A36-D24C-8B41-66EA63F7EE88}"/>
              </a:ext>
            </a:extLst>
          </p:cNvPr>
          <p:cNvSpPr txBox="1"/>
          <p:nvPr/>
        </p:nvSpPr>
        <p:spPr>
          <a:xfrm>
            <a:off x="10917218" y="10572119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379490D-F571-1941-937D-7D596344F34D}"/>
              </a:ext>
            </a:extLst>
          </p:cNvPr>
          <p:cNvSpPr/>
          <p:nvPr/>
        </p:nvSpPr>
        <p:spPr>
          <a:xfrm rot="2668524">
            <a:off x="8198347" y="960401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E68E286-D5A5-D74B-9F51-A79396C0877D}"/>
              </a:ext>
            </a:extLst>
          </p:cNvPr>
          <p:cNvCxnSpPr>
            <a:cxnSpLocks/>
            <a:stCxn id="167" idx="2"/>
            <a:endCxn id="212" idx="0"/>
          </p:cNvCxnSpPr>
          <p:nvPr/>
        </p:nvCxnSpPr>
        <p:spPr>
          <a:xfrm flipH="1">
            <a:off x="8240011" y="9051507"/>
            <a:ext cx="554" cy="67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riangle 222">
            <a:extLst>
              <a:ext uri="{FF2B5EF4-FFF2-40B4-BE49-F238E27FC236}">
                <a16:creationId xmlns:a16="http://schemas.microsoft.com/office/drawing/2014/main" id="{834EFCC7-225A-414F-9E89-294C17DD5AE3}"/>
              </a:ext>
            </a:extLst>
          </p:cNvPr>
          <p:cNvSpPr/>
          <p:nvPr/>
        </p:nvSpPr>
        <p:spPr>
          <a:xfrm rot="5400000">
            <a:off x="9054425" y="1068034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B683D3-2478-CA47-92A1-C4EE52413281}"/>
              </a:ext>
            </a:extLst>
          </p:cNvPr>
          <p:cNvCxnSpPr>
            <a:cxnSpLocks/>
            <a:stCxn id="223" idx="3"/>
            <a:endCxn id="214" idx="3"/>
          </p:cNvCxnSpPr>
          <p:nvPr/>
        </p:nvCxnSpPr>
        <p:spPr>
          <a:xfrm flipH="1">
            <a:off x="8759293" y="10727273"/>
            <a:ext cx="305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6D5B7F0-C5FF-4D48-BC0E-825F0A5CFBE1}"/>
              </a:ext>
            </a:extLst>
          </p:cNvPr>
          <p:cNvCxnSpPr>
            <a:cxnSpLocks/>
            <a:stCxn id="215" idx="1"/>
            <a:endCxn id="213" idx="3"/>
          </p:cNvCxnSpPr>
          <p:nvPr/>
        </p:nvCxnSpPr>
        <p:spPr>
          <a:xfrm flipH="1">
            <a:off x="10365772" y="10722160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7D64BC0-0D2A-1642-A245-9581AC91F1F4}"/>
              </a:ext>
            </a:extLst>
          </p:cNvPr>
          <p:cNvSpPr/>
          <p:nvPr/>
        </p:nvSpPr>
        <p:spPr>
          <a:xfrm rot="2668524">
            <a:off x="10393873" y="1067919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6AB065-4314-5A4A-A154-F967B6DC6F7D}"/>
              </a:ext>
            </a:extLst>
          </p:cNvPr>
          <p:cNvSpPr txBox="1"/>
          <p:nvPr/>
        </p:nvSpPr>
        <p:spPr>
          <a:xfrm>
            <a:off x="10688546" y="1048076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0D1EB7C-3751-C745-8EA6-5ED631E88C1B}"/>
              </a:ext>
            </a:extLst>
          </p:cNvPr>
          <p:cNvCxnSpPr>
            <a:cxnSpLocks/>
            <a:stCxn id="212" idx="1"/>
          </p:cNvCxnSpPr>
          <p:nvPr/>
        </p:nvCxnSpPr>
        <p:spPr>
          <a:xfrm flipH="1">
            <a:off x="7047618" y="9875148"/>
            <a:ext cx="591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90A0E4A-EB08-2E4B-A1F0-E9B508299842}"/>
              </a:ext>
            </a:extLst>
          </p:cNvPr>
          <p:cNvCxnSpPr>
            <a:cxnSpLocks/>
            <a:stCxn id="214" idx="1"/>
          </p:cNvCxnSpPr>
          <p:nvPr/>
        </p:nvCxnSpPr>
        <p:spPr>
          <a:xfrm flipH="1">
            <a:off x="7051527" y="10727273"/>
            <a:ext cx="681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8902F7F7-3C0A-384D-9344-94FE75C9D195}"/>
              </a:ext>
            </a:extLst>
          </p:cNvPr>
          <p:cNvSpPr txBox="1"/>
          <p:nvPr/>
        </p:nvSpPr>
        <p:spPr>
          <a:xfrm>
            <a:off x="7040624" y="9603449"/>
            <a:ext cx="626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3FF7AE7-701B-4E46-A9F6-DE72106C28ED}"/>
              </a:ext>
            </a:extLst>
          </p:cNvPr>
          <p:cNvSpPr txBox="1"/>
          <p:nvPr/>
        </p:nvSpPr>
        <p:spPr>
          <a:xfrm>
            <a:off x="7148043" y="10472032"/>
            <a:ext cx="609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3325E74-2323-C24C-A1A4-71DC59FE2BE5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>
            <a:off x="8240011" y="10025189"/>
            <a:ext cx="6297" cy="55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1454F2D-BF26-F849-B80D-99E596867E2D}"/>
              </a:ext>
            </a:extLst>
          </p:cNvPr>
          <p:cNvSpPr/>
          <p:nvPr/>
        </p:nvSpPr>
        <p:spPr>
          <a:xfrm rot="2668524">
            <a:off x="8192760" y="1004843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085D425-F94D-054E-8E53-BEB19A62B88B}"/>
              </a:ext>
            </a:extLst>
          </p:cNvPr>
          <p:cNvSpPr txBox="1"/>
          <p:nvPr/>
        </p:nvSpPr>
        <p:spPr>
          <a:xfrm>
            <a:off x="8027946" y="1030863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EB4397E-C5A3-3B40-85A7-70A2381375FD}"/>
              </a:ext>
            </a:extLst>
          </p:cNvPr>
          <p:cNvSpPr txBox="1"/>
          <p:nvPr/>
        </p:nvSpPr>
        <p:spPr>
          <a:xfrm>
            <a:off x="8012494" y="717044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940D34-AB46-8341-94FF-0A97957E3F42}"/>
              </a:ext>
            </a:extLst>
          </p:cNvPr>
          <p:cNvSpPr txBox="1"/>
          <p:nvPr/>
        </p:nvSpPr>
        <p:spPr>
          <a:xfrm>
            <a:off x="7819503" y="9032407"/>
            <a:ext cx="538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8145840" y="386715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8188878" y="3548443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983414" y="349968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5E494A7-2E33-D641-8AC5-8FA7C973BAE1}"/>
              </a:ext>
            </a:extLst>
          </p:cNvPr>
          <p:cNvSpPr txBox="1"/>
          <p:nvPr/>
        </p:nvSpPr>
        <p:spPr>
          <a:xfrm>
            <a:off x="3588307" y="4361806"/>
            <a:ext cx="291146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FromCursorTemporalRangeWidget</a:t>
            </a:r>
            <a:endParaRPr lang="en-US" sz="1350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7EA6076-36AA-724D-B66F-3C4D8426957C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6499775" y="4511847"/>
            <a:ext cx="539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FA0D15A-61AC-984E-A338-4E413496B7BD}"/>
              </a:ext>
            </a:extLst>
          </p:cNvPr>
          <p:cNvSpPr/>
          <p:nvPr/>
        </p:nvSpPr>
        <p:spPr>
          <a:xfrm rot="2668524">
            <a:off x="5186311" y="469557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BF035B7-87DE-924B-9432-A34A95236965}"/>
              </a:ext>
            </a:extLst>
          </p:cNvPr>
          <p:cNvCxnSpPr>
            <a:cxnSpLocks/>
          </p:cNvCxnSpPr>
          <p:nvPr/>
        </p:nvCxnSpPr>
        <p:spPr>
          <a:xfrm>
            <a:off x="5233561" y="4681656"/>
            <a:ext cx="0" cy="145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15DBE63-A9E5-AC4E-8712-A90B58F7B6AB}"/>
              </a:ext>
            </a:extLst>
          </p:cNvPr>
          <p:cNvSpPr txBox="1"/>
          <p:nvPr/>
        </p:nvSpPr>
        <p:spPr>
          <a:xfrm>
            <a:off x="3698219" y="485013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751505A-FCAD-384E-979C-D04C96012211}"/>
              </a:ext>
            </a:extLst>
          </p:cNvPr>
          <p:cNvSpPr txBox="1"/>
          <p:nvPr/>
        </p:nvSpPr>
        <p:spPr>
          <a:xfrm>
            <a:off x="3699769" y="551484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036CC3-A504-C249-B5C2-26CC70F9D751}"/>
              </a:ext>
            </a:extLst>
          </p:cNvPr>
          <p:cNvSpPr txBox="1"/>
          <p:nvPr/>
        </p:nvSpPr>
        <p:spPr>
          <a:xfrm>
            <a:off x="2111599" y="598206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772934E-6F0C-4749-BFCB-139955CCE4FB}"/>
              </a:ext>
            </a:extLst>
          </p:cNvPr>
          <p:cNvCxnSpPr>
            <a:cxnSpLocks/>
          </p:cNvCxnSpPr>
          <p:nvPr/>
        </p:nvCxnSpPr>
        <p:spPr>
          <a:xfrm flipV="1">
            <a:off x="4891953" y="4988087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8D4D101-82EB-954E-8391-C3140B167956}"/>
              </a:ext>
            </a:extLst>
          </p:cNvPr>
          <p:cNvCxnSpPr>
            <a:cxnSpLocks/>
            <a:stCxn id="239" idx="1"/>
            <a:endCxn id="228" idx="3"/>
          </p:cNvCxnSpPr>
          <p:nvPr/>
        </p:nvCxnSpPr>
        <p:spPr>
          <a:xfrm flipH="1">
            <a:off x="3312828" y="6130810"/>
            <a:ext cx="379863" cy="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13E2450-421E-DD4D-A307-2938D7688B4A}"/>
              </a:ext>
            </a:extLst>
          </p:cNvPr>
          <p:cNvSpPr txBox="1"/>
          <p:nvPr/>
        </p:nvSpPr>
        <p:spPr>
          <a:xfrm>
            <a:off x="4891954" y="4758172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BE0A628-45A7-A041-B075-3057B513B657}"/>
              </a:ext>
            </a:extLst>
          </p:cNvPr>
          <p:cNvSpPr txBox="1"/>
          <p:nvPr/>
        </p:nvSpPr>
        <p:spPr>
          <a:xfrm>
            <a:off x="4900999" y="588832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88B8141-DDAC-1F42-8BC7-AD583F8C26FD}"/>
              </a:ext>
            </a:extLst>
          </p:cNvPr>
          <p:cNvSpPr txBox="1"/>
          <p:nvPr/>
        </p:nvSpPr>
        <p:spPr>
          <a:xfrm>
            <a:off x="4897226" y="5403579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AAF0C4F-A1EA-5845-B4D2-271C13D24F0D}"/>
              </a:ext>
            </a:extLst>
          </p:cNvPr>
          <p:cNvCxnSpPr>
            <a:cxnSpLocks/>
            <a:stCxn id="226" idx="3"/>
          </p:cNvCxnSpPr>
          <p:nvPr/>
        </p:nvCxnSpPr>
        <p:spPr>
          <a:xfrm>
            <a:off x="4900998" y="5664888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C1E6252-FD77-A640-9EF1-34EE0B4109A1}"/>
              </a:ext>
            </a:extLst>
          </p:cNvPr>
          <p:cNvSpPr txBox="1"/>
          <p:nvPr/>
        </p:nvSpPr>
        <p:spPr>
          <a:xfrm>
            <a:off x="3692691" y="5980769"/>
            <a:ext cx="12102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ComboBox</a:t>
            </a:r>
            <a:endParaRPr lang="en-US" sz="1350" dirty="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97D1282-8D36-BE46-AA0F-948E6CF6AB34}"/>
              </a:ext>
            </a:extLst>
          </p:cNvPr>
          <p:cNvCxnSpPr>
            <a:cxnSpLocks/>
          </p:cNvCxnSpPr>
          <p:nvPr/>
        </p:nvCxnSpPr>
        <p:spPr>
          <a:xfrm flipH="1">
            <a:off x="4900998" y="6130810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riangle 243">
            <a:extLst>
              <a:ext uri="{FF2B5EF4-FFF2-40B4-BE49-F238E27FC236}">
                <a16:creationId xmlns:a16="http://schemas.microsoft.com/office/drawing/2014/main" id="{69648C50-5164-3E43-B3B8-B55A42754E05}"/>
              </a:ext>
            </a:extLst>
          </p:cNvPr>
          <p:cNvSpPr/>
          <p:nvPr/>
        </p:nvSpPr>
        <p:spPr>
          <a:xfrm rot="16200000">
            <a:off x="3305346" y="608388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0BE409D-1FE7-954D-82CE-B639FF93E9B5}"/>
              </a:ext>
            </a:extLst>
          </p:cNvPr>
          <p:cNvSpPr txBox="1"/>
          <p:nvPr/>
        </p:nvSpPr>
        <p:spPr>
          <a:xfrm>
            <a:off x="6472482" y="4232948"/>
            <a:ext cx="538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6702472-C359-5F48-8837-59DF22B9D89C}"/>
              </a:ext>
            </a:extLst>
          </p:cNvPr>
          <p:cNvSpPr txBox="1"/>
          <p:nvPr/>
        </p:nvSpPr>
        <p:spPr>
          <a:xfrm>
            <a:off x="3731871" y="6490487"/>
            <a:ext cx="268162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CustomTemporalRangeWidget</a:t>
            </a:r>
            <a:endParaRPr lang="en-US" sz="1350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F4BB02-127F-8F41-92CE-C49B89801547}"/>
              </a:ext>
            </a:extLst>
          </p:cNvPr>
          <p:cNvCxnSpPr>
            <a:cxnSpLocks/>
            <a:endCxn id="250" idx="3"/>
          </p:cNvCxnSpPr>
          <p:nvPr/>
        </p:nvCxnSpPr>
        <p:spPr>
          <a:xfrm flipH="1">
            <a:off x="6413500" y="6640528"/>
            <a:ext cx="627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C8C98FF-68DD-D04A-B0B2-EE187D5245F0}"/>
              </a:ext>
            </a:extLst>
          </p:cNvPr>
          <p:cNvSpPr txBox="1"/>
          <p:nvPr/>
        </p:nvSpPr>
        <p:spPr>
          <a:xfrm>
            <a:off x="6397112" y="6358329"/>
            <a:ext cx="569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7DCA600-C6B5-EA43-B310-5A12EABEEA98}"/>
              </a:ext>
            </a:extLst>
          </p:cNvPr>
          <p:cNvSpPr/>
          <p:nvPr/>
        </p:nvSpPr>
        <p:spPr>
          <a:xfrm rot="2668524">
            <a:off x="5204322" y="681856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406FCC7-0E7A-EC4D-8299-282D8A453BD3}"/>
              </a:ext>
            </a:extLst>
          </p:cNvPr>
          <p:cNvSpPr txBox="1"/>
          <p:nvPr/>
        </p:nvSpPr>
        <p:spPr>
          <a:xfrm>
            <a:off x="3708640" y="699034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3D3238-F722-FD42-A6B9-5CAD5519CC4C}"/>
              </a:ext>
            </a:extLst>
          </p:cNvPr>
          <p:cNvSpPr txBox="1"/>
          <p:nvPr/>
        </p:nvSpPr>
        <p:spPr>
          <a:xfrm>
            <a:off x="3706819" y="762908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1CBD949-512A-8047-878B-46FD675D4DFB}"/>
              </a:ext>
            </a:extLst>
          </p:cNvPr>
          <p:cNvSpPr txBox="1"/>
          <p:nvPr/>
        </p:nvSpPr>
        <p:spPr>
          <a:xfrm>
            <a:off x="3602930" y="8070608"/>
            <a:ext cx="13046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QDateTimeEdit</a:t>
            </a:r>
            <a:endParaRPr lang="en-US" sz="135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8E5945-F992-E443-AE5F-24CC44BED60D}"/>
              </a:ext>
            </a:extLst>
          </p:cNvPr>
          <p:cNvSpPr txBox="1"/>
          <p:nvPr/>
        </p:nvSpPr>
        <p:spPr>
          <a:xfrm>
            <a:off x="3702053" y="8508758"/>
            <a:ext cx="120549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10E25CE-DEB6-F648-AD8D-88E3069DC965}"/>
              </a:ext>
            </a:extLst>
          </p:cNvPr>
          <p:cNvSpPr txBox="1"/>
          <p:nvPr/>
        </p:nvSpPr>
        <p:spPr>
          <a:xfrm>
            <a:off x="4152729" y="8946908"/>
            <a:ext cx="7548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1A9F870-F7D4-9440-9F62-2596338CAB06}"/>
              </a:ext>
            </a:extLst>
          </p:cNvPr>
          <p:cNvSpPr txBox="1"/>
          <p:nvPr/>
        </p:nvSpPr>
        <p:spPr>
          <a:xfrm>
            <a:off x="3916975" y="9404108"/>
            <a:ext cx="990572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QTimeEdit</a:t>
            </a:r>
            <a:endParaRPr lang="en-US" sz="1350" dirty="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A07723F-D7DA-6240-8433-85B1CFB754C0}"/>
              </a:ext>
            </a:extLst>
          </p:cNvPr>
          <p:cNvCxnSpPr>
            <a:cxnSpLocks/>
          </p:cNvCxnSpPr>
          <p:nvPr/>
        </p:nvCxnSpPr>
        <p:spPr>
          <a:xfrm>
            <a:off x="5253963" y="6803610"/>
            <a:ext cx="0" cy="275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5F14D76-58A4-CF44-9EC5-B0235EA45B85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>
            <a:off x="4907547" y="9554149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40393B24-55BF-FC42-9E4E-30C47D3F1102}"/>
              </a:ext>
            </a:extLst>
          </p:cNvPr>
          <p:cNvSpPr txBox="1"/>
          <p:nvPr/>
        </p:nvSpPr>
        <p:spPr>
          <a:xfrm>
            <a:off x="4874260" y="9290280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0129ACF-C1D4-9349-B31B-083C7564DD1F}"/>
              </a:ext>
            </a:extLst>
          </p:cNvPr>
          <p:cNvCxnSpPr>
            <a:cxnSpLocks/>
          </p:cNvCxnSpPr>
          <p:nvPr/>
        </p:nvCxnSpPr>
        <p:spPr>
          <a:xfrm flipH="1">
            <a:off x="4907547" y="9096949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78944E0-A10C-4746-B51A-5585A45569DD}"/>
              </a:ext>
            </a:extLst>
          </p:cNvPr>
          <p:cNvSpPr txBox="1"/>
          <p:nvPr/>
        </p:nvSpPr>
        <p:spPr>
          <a:xfrm>
            <a:off x="4874260" y="8833080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71DDDDA-205F-C14C-9E93-EB657DFC5DEE}"/>
              </a:ext>
            </a:extLst>
          </p:cNvPr>
          <p:cNvCxnSpPr>
            <a:cxnSpLocks/>
          </p:cNvCxnSpPr>
          <p:nvPr/>
        </p:nvCxnSpPr>
        <p:spPr>
          <a:xfrm flipH="1">
            <a:off x="4911222" y="8663153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1724F79-9C96-B84E-9FDC-AAFADC9F800D}"/>
              </a:ext>
            </a:extLst>
          </p:cNvPr>
          <p:cNvSpPr txBox="1"/>
          <p:nvPr/>
        </p:nvSpPr>
        <p:spPr>
          <a:xfrm>
            <a:off x="4877935" y="839928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A14A856-C1DE-3C40-BFC0-EBCA7559DBA4}"/>
              </a:ext>
            </a:extLst>
          </p:cNvPr>
          <p:cNvCxnSpPr>
            <a:cxnSpLocks/>
          </p:cNvCxnSpPr>
          <p:nvPr/>
        </p:nvCxnSpPr>
        <p:spPr>
          <a:xfrm flipH="1">
            <a:off x="4907577" y="8221881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17EC610-E799-694F-BDFA-C2E30E9B803F}"/>
              </a:ext>
            </a:extLst>
          </p:cNvPr>
          <p:cNvSpPr txBox="1"/>
          <p:nvPr/>
        </p:nvSpPr>
        <p:spPr>
          <a:xfrm>
            <a:off x="4874290" y="795801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D8A085E-9113-0A46-ABE4-ECC9B35832A0}"/>
              </a:ext>
            </a:extLst>
          </p:cNvPr>
          <p:cNvCxnSpPr>
            <a:cxnSpLocks/>
          </p:cNvCxnSpPr>
          <p:nvPr/>
        </p:nvCxnSpPr>
        <p:spPr>
          <a:xfrm flipH="1">
            <a:off x="4907547" y="7788243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7377330-C388-994D-BE84-DDFEB3C3DBDC}"/>
              </a:ext>
            </a:extLst>
          </p:cNvPr>
          <p:cNvSpPr txBox="1"/>
          <p:nvPr/>
        </p:nvSpPr>
        <p:spPr>
          <a:xfrm>
            <a:off x="4874260" y="752437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6117DD3-B959-7041-B3F0-93E458EC8C16}"/>
              </a:ext>
            </a:extLst>
          </p:cNvPr>
          <p:cNvCxnSpPr>
            <a:cxnSpLocks/>
          </p:cNvCxnSpPr>
          <p:nvPr/>
        </p:nvCxnSpPr>
        <p:spPr>
          <a:xfrm flipH="1">
            <a:off x="4910774" y="7165735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7CDB518A-DE5D-B44B-B777-13AE93A1C6CF}"/>
              </a:ext>
            </a:extLst>
          </p:cNvPr>
          <p:cNvSpPr txBox="1"/>
          <p:nvPr/>
        </p:nvSpPr>
        <p:spPr>
          <a:xfrm>
            <a:off x="4877487" y="6901866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FD9C3E1-8849-BC44-B915-8E830E4A9AD5}"/>
              </a:ext>
            </a:extLst>
          </p:cNvPr>
          <p:cNvSpPr txBox="1"/>
          <p:nvPr/>
        </p:nvSpPr>
        <p:spPr>
          <a:xfrm>
            <a:off x="7469096" y="11393809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AnnotEventWidget</a:t>
            </a:r>
            <a:endParaRPr lang="en-US" sz="1350" dirty="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A38F2D0-E63C-DD43-91F7-F6E8A8ACAEDA}"/>
              </a:ext>
            </a:extLst>
          </p:cNvPr>
          <p:cNvCxnSpPr>
            <a:cxnSpLocks/>
          </p:cNvCxnSpPr>
          <p:nvPr/>
        </p:nvCxnSpPr>
        <p:spPr>
          <a:xfrm flipH="1">
            <a:off x="7040623" y="11541815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540E9C-335F-4D49-809C-0476776A5A92}"/>
              </a:ext>
            </a:extLst>
          </p:cNvPr>
          <p:cNvSpPr txBox="1"/>
          <p:nvPr/>
        </p:nvSpPr>
        <p:spPr>
          <a:xfrm>
            <a:off x="6977309" y="11273702"/>
            <a:ext cx="545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4AA1258-EA7C-DA4C-B832-D34F950BA168}"/>
              </a:ext>
            </a:extLst>
          </p:cNvPr>
          <p:cNvSpPr/>
          <p:nvPr/>
        </p:nvSpPr>
        <p:spPr>
          <a:xfrm rot="2668524">
            <a:off x="9117995" y="1150518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938A72B-3EFF-D842-BE4E-5A19FDC4DD2E}"/>
              </a:ext>
            </a:extLst>
          </p:cNvPr>
          <p:cNvCxnSpPr>
            <a:cxnSpLocks/>
            <a:stCxn id="282" idx="1"/>
          </p:cNvCxnSpPr>
          <p:nvPr/>
        </p:nvCxnSpPr>
        <p:spPr>
          <a:xfrm flipH="1">
            <a:off x="9106189" y="11547998"/>
            <a:ext cx="660512" cy="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D9ED1C6-FE93-9540-935F-093EEC2A75AA}"/>
              </a:ext>
            </a:extLst>
          </p:cNvPr>
          <p:cNvSpPr txBox="1"/>
          <p:nvPr/>
        </p:nvSpPr>
        <p:spPr>
          <a:xfrm>
            <a:off x="9766701" y="11397957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7671835-33E0-4342-A007-B939855A844E}"/>
              </a:ext>
            </a:extLst>
          </p:cNvPr>
          <p:cNvSpPr txBox="1"/>
          <p:nvPr/>
        </p:nvSpPr>
        <p:spPr>
          <a:xfrm>
            <a:off x="9532542" y="11296549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6DA321F-9181-8149-A051-228AB199C7D5}"/>
              </a:ext>
            </a:extLst>
          </p:cNvPr>
          <p:cNvCxnSpPr>
            <a:cxnSpLocks/>
          </p:cNvCxnSpPr>
          <p:nvPr/>
        </p:nvCxnSpPr>
        <p:spPr>
          <a:xfrm>
            <a:off x="9352532" y="11549189"/>
            <a:ext cx="0" cy="206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1AB4B48-9274-7E4B-B317-D255D87E140C}"/>
              </a:ext>
            </a:extLst>
          </p:cNvPr>
          <p:cNvSpPr txBox="1"/>
          <p:nvPr/>
        </p:nvSpPr>
        <p:spPr>
          <a:xfrm>
            <a:off x="9766809" y="1187483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133A472-AA1B-A94B-B187-AB15E6B8F5FB}"/>
              </a:ext>
            </a:extLst>
          </p:cNvPr>
          <p:cNvSpPr txBox="1"/>
          <p:nvPr/>
        </p:nvSpPr>
        <p:spPr>
          <a:xfrm>
            <a:off x="9766809" y="12930044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CDE9748-5C9A-8B49-8BB3-A849A4B22E25}"/>
              </a:ext>
            </a:extLst>
          </p:cNvPr>
          <p:cNvSpPr txBox="1"/>
          <p:nvPr/>
        </p:nvSpPr>
        <p:spPr>
          <a:xfrm>
            <a:off x="9766809" y="12395453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9B54013-BD48-2F42-9E9E-E697F7E39E92}"/>
              </a:ext>
            </a:extLst>
          </p:cNvPr>
          <p:cNvSpPr txBox="1"/>
          <p:nvPr/>
        </p:nvSpPr>
        <p:spPr>
          <a:xfrm>
            <a:off x="9766809" y="13456028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EA840A7-30B6-E248-92B3-FBB3DE11A52F}"/>
              </a:ext>
            </a:extLst>
          </p:cNvPr>
          <p:cNvSpPr/>
          <p:nvPr/>
        </p:nvSpPr>
        <p:spPr>
          <a:xfrm rot="2668524">
            <a:off x="11039911" y="1198916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1D62C1A-02C0-5F49-931E-54D4C723B51B}"/>
              </a:ext>
            </a:extLst>
          </p:cNvPr>
          <p:cNvCxnSpPr>
            <a:cxnSpLocks/>
          </p:cNvCxnSpPr>
          <p:nvPr/>
        </p:nvCxnSpPr>
        <p:spPr>
          <a:xfrm flipH="1">
            <a:off x="11016893" y="12036146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3096FB7-3806-254D-8D2B-C587FE86CB07}"/>
              </a:ext>
            </a:extLst>
          </p:cNvPr>
          <p:cNvSpPr txBox="1"/>
          <p:nvPr/>
        </p:nvSpPr>
        <p:spPr>
          <a:xfrm>
            <a:off x="11575165" y="11871118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4B130A9-463E-1D4C-83C5-B85991AA7B77}"/>
              </a:ext>
            </a:extLst>
          </p:cNvPr>
          <p:cNvSpPr txBox="1"/>
          <p:nvPr/>
        </p:nvSpPr>
        <p:spPr>
          <a:xfrm>
            <a:off x="11338790" y="11773571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46007D9-F289-9B49-9F1D-EA69DFAE3A09}"/>
              </a:ext>
            </a:extLst>
          </p:cNvPr>
          <p:cNvSpPr txBox="1"/>
          <p:nvPr/>
        </p:nvSpPr>
        <p:spPr>
          <a:xfrm>
            <a:off x="11573006" y="12390733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37D0CC3-3CF0-9E42-AB63-7CE3223FD87E}"/>
              </a:ext>
            </a:extLst>
          </p:cNvPr>
          <p:cNvSpPr/>
          <p:nvPr/>
        </p:nvSpPr>
        <p:spPr>
          <a:xfrm rot="2668524">
            <a:off x="11037192" y="1249716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58623F3-9B95-374A-9B2B-F28CC44B7437}"/>
              </a:ext>
            </a:extLst>
          </p:cNvPr>
          <p:cNvCxnSpPr>
            <a:cxnSpLocks/>
          </p:cNvCxnSpPr>
          <p:nvPr/>
        </p:nvCxnSpPr>
        <p:spPr>
          <a:xfrm flipH="1">
            <a:off x="11014174" y="12544146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25846DE-575E-1247-8FD9-F5842D120325}"/>
              </a:ext>
            </a:extLst>
          </p:cNvPr>
          <p:cNvSpPr txBox="1"/>
          <p:nvPr/>
        </p:nvSpPr>
        <p:spPr>
          <a:xfrm>
            <a:off x="11032761" y="12272046"/>
            <a:ext cx="59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B519E2D-8D6B-B34E-8587-EEB99F08C450}"/>
              </a:ext>
            </a:extLst>
          </p:cNvPr>
          <p:cNvSpPr txBox="1"/>
          <p:nvPr/>
        </p:nvSpPr>
        <p:spPr>
          <a:xfrm>
            <a:off x="11569831" y="12927308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CB7E0C8-CFB2-734B-9271-989702F92712}"/>
              </a:ext>
            </a:extLst>
          </p:cNvPr>
          <p:cNvSpPr/>
          <p:nvPr/>
        </p:nvSpPr>
        <p:spPr>
          <a:xfrm rot="2668524">
            <a:off x="11034017" y="13033735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06C24D7-6086-2240-A360-1E0D9FD9BCAE}"/>
              </a:ext>
            </a:extLst>
          </p:cNvPr>
          <p:cNvCxnSpPr>
            <a:cxnSpLocks/>
          </p:cNvCxnSpPr>
          <p:nvPr/>
        </p:nvCxnSpPr>
        <p:spPr>
          <a:xfrm flipH="1">
            <a:off x="11010999" y="13080721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53BF944-C230-FF4A-AD68-4D23ADF2194A}"/>
              </a:ext>
            </a:extLst>
          </p:cNvPr>
          <p:cNvSpPr txBox="1"/>
          <p:nvPr/>
        </p:nvSpPr>
        <p:spPr>
          <a:xfrm>
            <a:off x="11347450" y="12827671"/>
            <a:ext cx="263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0523D92-D730-FF4D-A20C-C7EE362C8254}"/>
              </a:ext>
            </a:extLst>
          </p:cNvPr>
          <p:cNvSpPr txBox="1"/>
          <p:nvPr/>
        </p:nvSpPr>
        <p:spPr>
          <a:xfrm>
            <a:off x="11573006" y="13454993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FBE6064-86BB-3C47-A588-30927EAED4E3}"/>
              </a:ext>
            </a:extLst>
          </p:cNvPr>
          <p:cNvSpPr/>
          <p:nvPr/>
        </p:nvSpPr>
        <p:spPr>
          <a:xfrm rot="2668524">
            <a:off x="11037192" y="1356142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99CB7EF-6DD3-1247-AB07-7C1986973866}"/>
              </a:ext>
            </a:extLst>
          </p:cNvPr>
          <p:cNvCxnSpPr>
            <a:cxnSpLocks/>
          </p:cNvCxnSpPr>
          <p:nvPr/>
        </p:nvCxnSpPr>
        <p:spPr>
          <a:xfrm flipH="1">
            <a:off x="11014174" y="13608406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5ECCBE71-69BD-984B-83EB-561679D44585}"/>
              </a:ext>
            </a:extLst>
          </p:cNvPr>
          <p:cNvSpPr txBox="1"/>
          <p:nvPr/>
        </p:nvSpPr>
        <p:spPr>
          <a:xfrm>
            <a:off x="11062741" y="13336306"/>
            <a:ext cx="566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3633794-FA5E-FD47-BBF4-25BF6E06B336}"/>
              </a:ext>
            </a:extLst>
          </p:cNvPr>
          <p:cNvCxnSpPr>
            <a:cxnSpLocks/>
          </p:cNvCxnSpPr>
          <p:nvPr/>
        </p:nvCxnSpPr>
        <p:spPr>
          <a:xfrm flipH="1">
            <a:off x="9350898" y="12022845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DF282E4-AA58-AC41-B78A-E6CCB3A1BE80}"/>
              </a:ext>
            </a:extLst>
          </p:cNvPr>
          <p:cNvCxnSpPr>
            <a:cxnSpLocks/>
          </p:cNvCxnSpPr>
          <p:nvPr/>
        </p:nvCxnSpPr>
        <p:spPr>
          <a:xfrm flipH="1">
            <a:off x="9350898" y="1254672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2F89E0E-C414-E545-85EC-4A96646B7899}"/>
              </a:ext>
            </a:extLst>
          </p:cNvPr>
          <p:cNvCxnSpPr>
            <a:cxnSpLocks/>
          </p:cNvCxnSpPr>
          <p:nvPr/>
        </p:nvCxnSpPr>
        <p:spPr>
          <a:xfrm flipH="1">
            <a:off x="9350898" y="1308012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C1CCE67-9373-F442-AC64-B5BBD379DDE8}"/>
              </a:ext>
            </a:extLst>
          </p:cNvPr>
          <p:cNvCxnSpPr>
            <a:cxnSpLocks/>
          </p:cNvCxnSpPr>
          <p:nvPr/>
        </p:nvCxnSpPr>
        <p:spPr>
          <a:xfrm flipH="1">
            <a:off x="9350898" y="1361098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BE7DDE9-2CEA-4040-B4D2-DD87EEC632D3}"/>
              </a:ext>
            </a:extLst>
          </p:cNvPr>
          <p:cNvSpPr txBox="1"/>
          <p:nvPr/>
        </p:nvSpPr>
        <p:spPr>
          <a:xfrm>
            <a:off x="11576181" y="11264773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10" name="Triangle 309">
            <a:extLst>
              <a:ext uri="{FF2B5EF4-FFF2-40B4-BE49-F238E27FC236}">
                <a16:creationId xmlns:a16="http://schemas.microsoft.com/office/drawing/2014/main" id="{1E2B9DCD-0D52-E842-A263-1C9B18BD27A0}"/>
              </a:ext>
            </a:extLst>
          </p:cNvPr>
          <p:cNvSpPr/>
          <p:nvPr/>
        </p:nvSpPr>
        <p:spPr>
          <a:xfrm>
            <a:off x="12134361" y="1157169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F75C92B-6246-3840-BE9F-2F9731179859}"/>
              </a:ext>
            </a:extLst>
          </p:cNvPr>
          <p:cNvCxnSpPr>
            <a:cxnSpLocks/>
            <a:stCxn id="291" idx="0"/>
            <a:endCxn id="310" idx="3"/>
          </p:cNvCxnSpPr>
          <p:nvPr/>
        </p:nvCxnSpPr>
        <p:spPr>
          <a:xfrm flipH="1" flipV="1">
            <a:off x="12192113" y="11665543"/>
            <a:ext cx="1394" cy="20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EC59C7EE-16B7-F449-85DD-F845BE3CC9F2}"/>
              </a:ext>
            </a:extLst>
          </p:cNvPr>
          <p:cNvSpPr txBox="1"/>
          <p:nvPr/>
        </p:nvSpPr>
        <p:spPr>
          <a:xfrm>
            <a:off x="4981745" y="10238609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AnnotImageWidget</a:t>
            </a:r>
            <a:endParaRPr lang="en-US" sz="1350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267ACAE-7BC9-6944-86FC-5A7BD9DC2530}"/>
              </a:ext>
            </a:extLst>
          </p:cNvPr>
          <p:cNvCxnSpPr>
            <a:cxnSpLocks/>
          </p:cNvCxnSpPr>
          <p:nvPr/>
        </p:nvCxnSpPr>
        <p:spPr>
          <a:xfrm flipH="1">
            <a:off x="6611575" y="10391405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2505ED65-3196-7E46-99DA-9C9B4B8E6706}"/>
              </a:ext>
            </a:extLst>
          </p:cNvPr>
          <p:cNvSpPr txBox="1"/>
          <p:nvPr/>
        </p:nvSpPr>
        <p:spPr>
          <a:xfrm>
            <a:off x="6480022" y="10123292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F2E33AC-13C2-B84D-B033-D525010DA952}"/>
              </a:ext>
            </a:extLst>
          </p:cNvPr>
          <p:cNvSpPr/>
          <p:nvPr/>
        </p:nvSpPr>
        <p:spPr>
          <a:xfrm rot="2668524">
            <a:off x="5703110" y="1057211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32A3123-A214-0941-9617-94F1D4E8027D}"/>
              </a:ext>
            </a:extLst>
          </p:cNvPr>
          <p:cNvCxnSpPr>
            <a:cxnSpLocks/>
          </p:cNvCxnSpPr>
          <p:nvPr/>
        </p:nvCxnSpPr>
        <p:spPr>
          <a:xfrm>
            <a:off x="5749229" y="10540533"/>
            <a:ext cx="0" cy="108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348685C-4EC9-7D46-82CA-D960110161BD}"/>
              </a:ext>
            </a:extLst>
          </p:cNvPr>
          <p:cNvCxnSpPr>
            <a:cxnSpLocks/>
          </p:cNvCxnSpPr>
          <p:nvPr/>
        </p:nvCxnSpPr>
        <p:spPr>
          <a:xfrm flipH="1">
            <a:off x="5335545" y="11006437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A04E24B5-D2BE-8148-94B3-A43DA7360957}"/>
              </a:ext>
            </a:extLst>
          </p:cNvPr>
          <p:cNvSpPr txBox="1"/>
          <p:nvPr/>
        </p:nvSpPr>
        <p:spPr>
          <a:xfrm>
            <a:off x="4091558" y="10859638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85DEBB2-3A1F-0249-9356-B090080F70B9}"/>
              </a:ext>
            </a:extLst>
          </p:cNvPr>
          <p:cNvSpPr txBox="1"/>
          <p:nvPr/>
        </p:nvSpPr>
        <p:spPr>
          <a:xfrm>
            <a:off x="5318286" y="10732880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7F766F0-9CED-2B41-B482-E8BDBB40BE74}"/>
              </a:ext>
            </a:extLst>
          </p:cNvPr>
          <p:cNvSpPr txBox="1"/>
          <p:nvPr/>
        </p:nvSpPr>
        <p:spPr>
          <a:xfrm>
            <a:off x="2493786" y="1085925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5BA275-3252-1947-9BA5-9C55D6701DF2}"/>
              </a:ext>
            </a:extLst>
          </p:cNvPr>
          <p:cNvCxnSpPr>
            <a:cxnSpLocks/>
          </p:cNvCxnSpPr>
          <p:nvPr/>
        </p:nvCxnSpPr>
        <p:spPr>
          <a:xfrm flipH="1">
            <a:off x="5335546" y="1162667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2A2117F-FF64-1149-B128-8DE00D330460}"/>
              </a:ext>
            </a:extLst>
          </p:cNvPr>
          <p:cNvSpPr txBox="1"/>
          <p:nvPr/>
        </p:nvSpPr>
        <p:spPr>
          <a:xfrm>
            <a:off x="5318287" y="11353113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FFBA2C-137A-5943-B995-2467D08FCB7A}"/>
              </a:ext>
            </a:extLst>
          </p:cNvPr>
          <p:cNvSpPr txBox="1"/>
          <p:nvPr/>
        </p:nvSpPr>
        <p:spPr>
          <a:xfrm>
            <a:off x="4096874" y="1147519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B4427F0-60CA-374A-B3BD-A86A509491F7}"/>
              </a:ext>
            </a:extLst>
          </p:cNvPr>
          <p:cNvSpPr/>
          <p:nvPr/>
        </p:nvSpPr>
        <p:spPr>
          <a:xfrm rot="2668524">
            <a:off x="3604948" y="1158211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A226B23-4480-CA4F-ADFA-54C0DE82C154}"/>
              </a:ext>
            </a:extLst>
          </p:cNvPr>
          <p:cNvSpPr txBox="1"/>
          <p:nvPr/>
        </p:nvSpPr>
        <p:spPr>
          <a:xfrm>
            <a:off x="2331904" y="1147639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B3C221C-FC1D-A54A-87B4-EF7F14999E7F}"/>
              </a:ext>
            </a:extLst>
          </p:cNvPr>
          <p:cNvCxnSpPr>
            <a:cxnSpLocks/>
            <a:stCxn id="326" idx="1"/>
            <a:endCxn id="328" idx="3"/>
          </p:cNvCxnSpPr>
          <p:nvPr/>
        </p:nvCxnSpPr>
        <p:spPr>
          <a:xfrm flipH="1">
            <a:off x="3568587" y="11625240"/>
            <a:ext cx="528287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55BAD05-2802-6545-93DD-0A29E3CE554C}"/>
              </a:ext>
            </a:extLst>
          </p:cNvPr>
          <p:cNvSpPr txBox="1"/>
          <p:nvPr/>
        </p:nvSpPr>
        <p:spPr>
          <a:xfrm>
            <a:off x="3651821" y="11366507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DB60282-E521-7F40-9EFF-434B3D2B60C3}"/>
              </a:ext>
            </a:extLst>
          </p:cNvPr>
          <p:cNvSpPr/>
          <p:nvPr/>
        </p:nvSpPr>
        <p:spPr>
          <a:xfrm rot="2668524">
            <a:off x="4256422" y="750962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C84402-FA6A-3741-A158-188E67280F91}"/>
              </a:ext>
            </a:extLst>
          </p:cNvPr>
          <p:cNvCxnSpPr>
            <a:cxnSpLocks/>
          </p:cNvCxnSpPr>
          <p:nvPr/>
        </p:nvCxnSpPr>
        <p:spPr>
          <a:xfrm flipH="1">
            <a:off x="4299939" y="7290427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D43B80C4-C356-2842-B911-D6A1028B8A9F}"/>
              </a:ext>
            </a:extLst>
          </p:cNvPr>
          <p:cNvSpPr txBox="1"/>
          <p:nvPr/>
        </p:nvSpPr>
        <p:spPr>
          <a:xfrm>
            <a:off x="4085155" y="7255275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E6C0FF-0872-1A45-A74A-F3D87BF979DB}"/>
              </a:ext>
            </a:extLst>
          </p:cNvPr>
          <p:cNvSpPr/>
          <p:nvPr/>
        </p:nvSpPr>
        <p:spPr>
          <a:xfrm rot="2668524">
            <a:off x="4251425" y="539196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D01BA9F-7A66-8A4F-A4C8-F98B79664CAE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>
            <a:off x="4298834" y="5150212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E7F7CF78-D0EF-144D-B6B1-4137A2AD0130}"/>
              </a:ext>
            </a:extLst>
          </p:cNvPr>
          <p:cNvSpPr txBox="1"/>
          <p:nvPr/>
        </p:nvSpPr>
        <p:spPr>
          <a:xfrm>
            <a:off x="4077660" y="510422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04D59DB-8FA6-524C-9B93-EBDB9E772341}"/>
              </a:ext>
            </a:extLst>
          </p:cNvPr>
          <p:cNvSpPr txBox="1"/>
          <p:nvPr/>
        </p:nvSpPr>
        <p:spPr>
          <a:xfrm>
            <a:off x="9544535" y="11764940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C24547B-48C9-D341-8EBA-EA2EB127FDF5}"/>
              </a:ext>
            </a:extLst>
          </p:cNvPr>
          <p:cNvSpPr txBox="1"/>
          <p:nvPr/>
        </p:nvSpPr>
        <p:spPr>
          <a:xfrm>
            <a:off x="9548651" y="12279807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7CA3F12-158F-5345-A1AE-FA6551FD20D2}"/>
              </a:ext>
            </a:extLst>
          </p:cNvPr>
          <p:cNvSpPr txBox="1"/>
          <p:nvPr/>
        </p:nvSpPr>
        <p:spPr>
          <a:xfrm>
            <a:off x="9552767" y="12802914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2B21693-4F9D-3348-BC5F-AC7405F5A6C6}"/>
              </a:ext>
            </a:extLst>
          </p:cNvPr>
          <p:cNvSpPr txBox="1"/>
          <p:nvPr/>
        </p:nvSpPr>
        <p:spPr>
          <a:xfrm>
            <a:off x="9556883" y="13326017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4975C9E-C3C3-D249-BD9F-1E193C301617}"/>
              </a:ext>
            </a:extLst>
          </p:cNvPr>
          <p:cNvSpPr/>
          <p:nvPr/>
        </p:nvSpPr>
        <p:spPr>
          <a:xfrm rot="2668524">
            <a:off x="1510683" y="79408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ED1655-2ACD-3549-A212-FB210C1F445F}"/>
              </a:ext>
            </a:extLst>
          </p:cNvPr>
          <p:cNvCxnSpPr>
            <a:cxnSpLocks/>
          </p:cNvCxnSpPr>
          <p:nvPr/>
        </p:nvCxnSpPr>
        <p:spPr>
          <a:xfrm>
            <a:off x="1558092" y="552332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D09CED9B-BB8C-CA45-B0A2-80849FBAEAE5}"/>
              </a:ext>
            </a:extLst>
          </p:cNvPr>
          <p:cNvSpPr txBox="1"/>
          <p:nvPr/>
        </p:nvSpPr>
        <p:spPr>
          <a:xfrm>
            <a:off x="1336918" y="50634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C61560-8A4A-1841-A7BF-2BD1D2DF1B21}"/>
              </a:ext>
            </a:extLst>
          </p:cNvPr>
          <p:cNvSpPr/>
          <p:nvPr/>
        </p:nvSpPr>
        <p:spPr>
          <a:xfrm>
            <a:off x="3002991" y="454782"/>
            <a:ext cx="2947178" cy="200605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AD1651A-DB8B-1D4A-8E9A-B6788429F194}"/>
              </a:ext>
            </a:extLst>
          </p:cNvPr>
          <p:cNvSpPr/>
          <p:nvPr/>
        </p:nvSpPr>
        <p:spPr>
          <a:xfrm>
            <a:off x="1662994" y="2812231"/>
            <a:ext cx="326588" cy="692599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6D6D-38C1-A749-A561-A0781EE27F03}"/>
              </a:ext>
            </a:extLst>
          </p:cNvPr>
          <p:cNvSpPr txBox="1"/>
          <p:nvPr/>
        </p:nvSpPr>
        <p:spPr>
          <a:xfrm>
            <a:off x="-322629" y="5950309"/>
            <a:ext cx="18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Tools for fast navigation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98FE04E-0CBE-EE4E-AE3B-DC8FBEECE793}"/>
              </a:ext>
            </a:extLst>
          </p:cNvPr>
          <p:cNvSpPr txBox="1"/>
          <p:nvPr/>
        </p:nvSpPr>
        <p:spPr>
          <a:xfrm>
            <a:off x="4959767" y="63277"/>
            <a:ext cx="224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Long recording navigation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E66ABAF-368B-944D-8FF3-B9BD895EF0EC}"/>
              </a:ext>
            </a:extLst>
          </p:cNvPr>
          <p:cNvSpPr/>
          <p:nvPr/>
        </p:nvSpPr>
        <p:spPr>
          <a:xfrm>
            <a:off x="8892875" y="3127652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8166548-3E55-7846-B73A-CA712BCC8E34}"/>
              </a:ext>
            </a:extLst>
          </p:cNvPr>
          <p:cNvSpPr txBox="1"/>
          <p:nvPr/>
        </p:nvSpPr>
        <p:spPr>
          <a:xfrm>
            <a:off x="9104322" y="3283825"/>
            <a:ext cx="25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Window container</a:t>
            </a:r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D8D94D9-333E-7E44-99E9-9EEC21CF2528}"/>
              </a:ext>
            </a:extLst>
          </p:cNvPr>
          <p:cNvCxnSpPr>
            <a:cxnSpLocks/>
            <a:stCxn id="319" idx="1"/>
            <a:endCxn id="321" idx="3"/>
          </p:cNvCxnSpPr>
          <p:nvPr/>
        </p:nvCxnSpPr>
        <p:spPr>
          <a:xfrm flipH="1" flipV="1">
            <a:off x="3730469" y="11009300"/>
            <a:ext cx="361089" cy="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riangle 322">
            <a:extLst>
              <a:ext uri="{FF2B5EF4-FFF2-40B4-BE49-F238E27FC236}">
                <a16:creationId xmlns:a16="http://schemas.microsoft.com/office/drawing/2014/main" id="{AF55D8E7-4F00-F14C-A143-9AC3968771F7}"/>
              </a:ext>
            </a:extLst>
          </p:cNvPr>
          <p:cNvSpPr/>
          <p:nvPr/>
        </p:nvSpPr>
        <p:spPr>
          <a:xfrm rot="16200000">
            <a:off x="3721624" y="1095644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7A5B6DE-C1AE-5041-A4C4-F17435214019}"/>
              </a:ext>
            </a:extLst>
          </p:cNvPr>
          <p:cNvSpPr txBox="1"/>
          <p:nvPr/>
        </p:nvSpPr>
        <p:spPr>
          <a:xfrm>
            <a:off x="7379261" y="5261923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025586C-0C19-854D-B4BE-5B963ABBC221}"/>
              </a:ext>
            </a:extLst>
          </p:cNvPr>
          <p:cNvSpPr txBox="1"/>
          <p:nvPr/>
        </p:nvSpPr>
        <p:spPr>
          <a:xfrm>
            <a:off x="7380811" y="592664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EF9535CD-3AF0-BC4C-833C-2218874E70D8}"/>
              </a:ext>
            </a:extLst>
          </p:cNvPr>
          <p:cNvCxnSpPr>
            <a:cxnSpLocks/>
          </p:cNvCxnSpPr>
          <p:nvPr/>
        </p:nvCxnSpPr>
        <p:spPr>
          <a:xfrm flipV="1">
            <a:off x="7043888" y="5414771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A2DF4FB3-915D-7D46-87DC-3F397B99AF21}"/>
              </a:ext>
            </a:extLst>
          </p:cNvPr>
          <p:cNvSpPr txBox="1"/>
          <p:nvPr/>
        </p:nvSpPr>
        <p:spPr>
          <a:xfrm>
            <a:off x="7127553" y="5158600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A7E98AD-7CE8-9348-B451-5DF488FCBB66}"/>
              </a:ext>
            </a:extLst>
          </p:cNvPr>
          <p:cNvSpPr txBox="1"/>
          <p:nvPr/>
        </p:nvSpPr>
        <p:spPr>
          <a:xfrm>
            <a:off x="7128234" y="581130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4ADB651-969F-B34E-A9E2-C1D8B1EE98EE}"/>
              </a:ext>
            </a:extLst>
          </p:cNvPr>
          <p:cNvCxnSpPr>
            <a:cxnSpLocks/>
          </p:cNvCxnSpPr>
          <p:nvPr/>
        </p:nvCxnSpPr>
        <p:spPr>
          <a:xfrm>
            <a:off x="7052447" y="6077044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DAB46E5-0161-204C-B6FB-43F4D1B1765A}"/>
              </a:ext>
            </a:extLst>
          </p:cNvPr>
          <p:cNvSpPr/>
          <p:nvPr/>
        </p:nvSpPr>
        <p:spPr>
          <a:xfrm rot="2668524">
            <a:off x="7939970" y="580124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81B6C6E-1FDA-5041-A172-ECB70668D021}"/>
              </a:ext>
            </a:extLst>
          </p:cNvPr>
          <p:cNvCxnSpPr>
            <a:cxnSpLocks/>
          </p:cNvCxnSpPr>
          <p:nvPr/>
        </p:nvCxnSpPr>
        <p:spPr>
          <a:xfrm>
            <a:off x="7979876" y="5562005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FF5F566-9D80-8F48-A178-0A4C04980141}"/>
              </a:ext>
            </a:extLst>
          </p:cNvPr>
          <p:cNvSpPr txBox="1"/>
          <p:nvPr/>
        </p:nvSpPr>
        <p:spPr>
          <a:xfrm>
            <a:off x="7937792" y="553904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8" name="Right Brace 357">
            <a:extLst>
              <a:ext uri="{FF2B5EF4-FFF2-40B4-BE49-F238E27FC236}">
                <a16:creationId xmlns:a16="http://schemas.microsoft.com/office/drawing/2014/main" id="{ED191A08-246D-C94B-AA99-B40F614D495C}"/>
              </a:ext>
            </a:extLst>
          </p:cNvPr>
          <p:cNvSpPr/>
          <p:nvPr/>
        </p:nvSpPr>
        <p:spPr>
          <a:xfrm>
            <a:off x="8629178" y="5108971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1F5E5E4-6C5E-B043-96C8-90B672A16DC2}"/>
              </a:ext>
            </a:extLst>
          </p:cNvPr>
          <p:cNvSpPr txBox="1"/>
          <p:nvPr/>
        </p:nvSpPr>
        <p:spPr>
          <a:xfrm>
            <a:off x="8868056" y="5404983"/>
            <a:ext cx="179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box of video widgets</a:t>
            </a:r>
          </a:p>
        </p:txBody>
      </p:sp>
    </p:spTree>
    <p:extLst>
      <p:ext uri="{BB962C8B-B14F-4D97-AF65-F5344CB8AC3E}">
        <p14:creationId xmlns:p14="http://schemas.microsoft.com/office/powerpoint/2010/main" val="26515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5140843" y="611508"/>
            <a:ext cx="189698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ConfigurationWindow</a:t>
            </a:r>
            <a:endParaRPr lang="en-US" sz="13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042379" y="93986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89336" y="911590"/>
            <a:ext cx="0" cy="4984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6631333" y="108517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6631333" y="166411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6631333" y="240624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6090688" y="123521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6090688" y="1814151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6406586" y="9776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6031010" y="1552499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6071345" y="2291599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4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7185735" y="228608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7231948" y="1964192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026484" y="1915430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60288D9-F3B0-2642-A22A-29D098517985}"/>
              </a:ext>
            </a:extLst>
          </p:cNvPr>
          <p:cNvSpPr txBox="1"/>
          <p:nvPr/>
        </p:nvSpPr>
        <p:spPr>
          <a:xfrm>
            <a:off x="6652480" y="301098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823188C-9CB8-B64D-8C91-581442CA30F3}"/>
              </a:ext>
            </a:extLst>
          </p:cNvPr>
          <p:cNvSpPr txBox="1"/>
          <p:nvPr/>
        </p:nvSpPr>
        <p:spPr>
          <a:xfrm>
            <a:off x="6664356" y="3702500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789EAC6-D76B-2D48-AF9F-64F7E79619F3}"/>
              </a:ext>
            </a:extLst>
          </p:cNvPr>
          <p:cNvCxnSpPr>
            <a:cxnSpLocks/>
            <a:stCxn id="312" idx="1"/>
          </p:cNvCxnSpPr>
          <p:nvPr/>
        </p:nvCxnSpPr>
        <p:spPr>
          <a:xfrm flipH="1">
            <a:off x="6087194" y="31610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5C8A74C-459E-2446-A4FE-68B26C05CCD0}"/>
              </a:ext>
            </a:extLst>
          </p:cNvPr>
          <p:cNvCxnSpPr>
            <a:cxnSpLocks/>
            <a:stCxn id="331" idx="1"/>
          </p:cNvCxnSpPr>
          <p:nvPr/>
        </p:nvCxnSpPr>
        <p:spPr>
          <a:xfrm flipH="1">
            <a:off x="6099070" y="385254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630B3E6-CC85-D343-AEF7-8072B8175823}"/>
              </a:ext>
            </a:extLst>
          </p:cNvPr>
          <p:cNvSpPr/>
          <p:nvPr/>
        </p:nvSpPr>
        <p:spPr>
          <a:xfrm rot="2668524">
            <a:off x="7205974" y="333818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D17C0A0-F3E4-3F48-8F8A-8AF4E03A9B3B}"/>
              </a:ext>
            </a:extLst>
          </p:cNvPr>
          <p:cNvSpPr txBox="1"/>
          <p:nvPr/>
        </p:nvSpPr>
        <p:spPr>
          <a:xfrm>
            <a:off x="7048496" y="3458048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8115F1FC-3B3B-1840-85AC-F5A59463D89F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6090688" y="2556286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895AF14-1E79-C746-B176-1FDA8C150B3B}"/>
              </a:ext>
            </a:extLst>
          </p:cNvPr>
          <p:cNvSpPr txBox="1"/>
          <p:nvPr/>
        </p:nvSpPr>
        <p:spPr>
          <a:xfrm>
            <a:off x="6050272" y="2899378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B0566E6-F6F2-E74E-93AE-FF14C46ABDE7}"/>
              </a:ext>
            </a:extLst>
          </p:cNvPr>
          <p:cNvSpPr txBox="1"/>
          <p:nvPr/>
        </p:nvSpPr>
        <p:spPr>
          <a:xfrm>
            <a:off x="6127522" y="3564234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3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D5FD25-7843-0647-A3FC-CDC9208A3D01}"/>
              </a:ext>
            </a:extLst>
          </p:cNvPr>
          <p:cNvCxnSpPr>
            <a:cxnSpLocks/>
            <a:stCxn id="312" idx="2"/>
            <a:endCxn id="331" idx="0"/>
          </p:cNvCxnSpPr>
          <p:nvPr/>
        </p:nvCxnSpPr>
        <p:spPr>
          <a:xfrm>
            <a:off x="7253095" y="3311071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F1A5516F-13B6-0B43-8980-C72262203329}"/>
              </a:ext>
            </a:extLst>
          </p:cNvPr>
          <p:cNvSpPr txBox="1"/>
          <p:nvPr/>
        </p:nvSpPr>
        <p:spPr>
          <a:xfrm>
            <a:off x="6654301" y="428874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AA8A764-1BF5-714D-8D45-64D62BF721DD}"/>
              </a:ext>
            </a:extLst>
          </p:cNvPr>
          <p:cNvSpPr txBox="1"/>
          <p:nvPr/>
        </p:nvSpPr>
        <p:spPr>
          <a:xfrm>
            <a:off x="6652480" y="497829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64EA8FC-44FC-3141-A7EE-4DD44C8711F1}"/>
              </a:ext>
            </a:extLst>
          </p:cNvPr>
          <p:cNvCxnSpPr>
            <a:cxnSpLocks/>
            <a:stCxn id="342" idx="1"/>
          </p:cNvCxnSpPr>
          <p:nvPr/>
        </p:nvCxnSpPr>
        <p:spPr>
          <a:xfrm flipH="1">
            <a:off x="6087194" y="51283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50C2A734-137B-4247-A3D0-B4FFC4121433}"/>
              </a:ext>
            </a:extLst>
          </p:cNvPr>
          <p:cNvSpPr txBox="1"/>
          <p:nvPr/>
        </p:nvSpPr>
        <p:spPr>
          <a:xfrm>
            <a:off x="6400039" y="485062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A3781F85-E518-F846-92A1-2E8B54F0FFF5}"/>
              </a:ext>
            </a:extLst>
          </p:cNvPr>
          <p:cNvCxnSpPr>
            <a:cxnSpLocks/>
            <a:stCxn id="341" idx="1"/>
          </p:cNvCxnSpPr>
          <p:nvPr/>
        </p:nvCxnSpPr>
        <p:spPr>
          <a:xfrm flipH="1">
            <a:off x="6087194" y="4438785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E978DEA8-509E-B64F-9969-E953AD05F3BC}"/>
              </a:ext>
            </a:extLst>
          </p:cNvPr>
          <p:cNvSpPr txBox="1"/>
          <p:nvPr/>
        </p:nvSpPr>
        <p:spPr>
          <a:xfrm>
            <a:off x="6409248" y="418036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CD20EC-9BF1-D34F-A460-C018B329967C}"/>
              </a:ext>
            </a:extLst>
          </p:cNvPr>
          <p:cNvSpPr/>
          <p:nvPr/>
        </p:nvSpPr>
        <p:spPr>
          <a:xfrm rot="2668524">
            <a:off x="7202083" y="485882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571AF6-A69A-A941-B030-EF109F0C369C}"/>
              </a:ext>
            </a:extLst>
          </p:cNvPr>
          <p:cNvCxnSpPr>
            <a:cxnSpLocks/>
          </p:cNvCxnSpPr>
          <p:nvPr/>
        </p:nvCxnSpPr>
        <p:spPr>
          <a:xfrm flipH="1">
            <a:off x="7245600" y="4588826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026C2A5B-17C6-6D41-9C3F-4FAEB2E7405D}"/>
              </a:ext>
            </a:extLst>
          </p:cNvPr>
          <p:cNvSpPr txBox="1"/>
          <p:nvPr/>
        </p:nvSpPr>
        <p:spPr>
          <a:xfrm>
            <a:off x="7048461" y="4533597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D6E821-0F52-554F-8581-8A3C0C99EDC6}"/>
              </a:ext>
            </a:extLst>
          </p:cNvPr>
          <p:cNvSpPr txBox="1"/>
          <p:nvPr/>
        </p:nvSpPr>
        <p:spPr>
          <a:xfrm>
            <a:off x="4737100" y="1208746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BBF9D52-F7C9-B946-8301-A8F0CBF139CF}"/>
              </a:ext>
            </a:extLst>
          </p:cNvPr>
          <p:cNvSpPr txBox="1"/>
          <p:nvPr/>
        </p:nvSpPr>
        <p:spPr>
          <a:xfrm>
            <a:off x="4390045" y="1854610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411B54F-0975-4543-BDB2-95EE4D87E640}"/>
              </a:ext>
            </a:extLst>
          </p:cNvPr>
          <p:cNvSpPr txBox="1"/>
          <p:nvPr/>
        </p:nvSpPr>
        <p:spPr>
          <a:xfrm>
            <a:off x="4390045" y="253334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644559-B73A-834A-B8B2-7BCC13009292}"/>
              </a:ext>
            </a:extLst>
          </p:cNvPr>
          <p:cNvSpPr txBox="1"/>
          <p:nvPr/>
        </p:nvSpPr>
        <p:spPr>
          <a:xfrm>
            <a:off x="4390044" y="3294493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77FB8E8-737F-C549-B160-72B791B58E94}"/>
              </a:ext>
            </a:extLst>
          </p:cNvPr>
          <p:cNvSpPr txBox="1"/>
          <p:nvPr/>
        </p:nvSpPr>
        <p:spPr>
          <a:xfrm>
            <a:off x="4301658" y="3979061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220AA8A-D2DC-A441-9636-2FBF60E4DEB5}"/>
              </a:ext>
            </a:extLst>
          </p:cNvPr>
          <p:cNvSpPr txBox="1"/>
          <p:nvPr/>
        </p:nvSpPr>
        <p:spPr>
          <a:xfrm>
            <a:off x="4152019" y="4657058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F3BC17-8A02-F744-90AD-CA023B877961}"/>
              </a:ext>
            </a:extLst>
          </p:cNvPr>
          <p:cNvSpPr txBox="1"/>
          <p:nvPr/>
        </p:nvSpPr>
        <p:spPr>
          <a:xfrm>
            <a:off x="4232549" y="5340476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CFC808-5C4C-DA46-BFAA-C0941A1006EF}"/>
              </a:ext>
            </a:extLst>
          </p:cNvPr>
          <p:cNvCxnSpPr>
            <a:cxnSpLocks/>
            <a:endCxn id="350" idx="3"/>
          </p:cNvCxnSpPr>
          <p:nvPr/>
        </p:nvCxnSpPr>
        <p:spPr>
          <a:xfrm flipH="1">
            <a:off x="5530700" y="1358787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3A2F244-8705-1B4C-AC0D-C900A1B6BCE7}"/>
              </a:ext>
            </a:extLst>
          </p:cNvPr>
          <p:cNvCxnSpPr>
            <a:cxnSpLocks/>
            <a:endCxn id="351" idx="3"/>
          </p:cNvCxnSpPr>
          <p:nvPr/>
        </p:nvCxnSpPr>
        <p:spPr>
          <a:xfrm flipH="1">
            <a:off x="5530700" y="2004651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DE48B6B-080C-FD47-AA92-7F173BFCC8AB}"/>
              </a:ext>
            </a:extLst>
          </p:cNvPr>
          <p:cNvCxnSpPr>
            <a:cxnSpLocks/>
            <a:endCxn id="352" idx="3"/>
          </p:cNvCxnSpPr>
          <p:nvPr/>
        </p:nvCxnSpPr>
        <p:spPr>
          <a:xfrm flipH="1">
            <a:off x="5530700" y="2683388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E8ACCC8-3B6D-2340-8388-CDAA53BABFA2}"/>
              </a:ext>
            </a:extLst>
          </p:cNvPr>
          <p:cNvCxnSpPr>
            <a:cxnSpLocks/>
          </p:cNvCxnSpPr>
          <p:nvPr/>
        </p:nvCxnSpPr>
        <p:spPr>
          <a:xfrm flipH="1">
            <a:off x="5530698" y="3444534"/>
            <a:ext cx="5469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36052F8-9A01-D34F-A8B2-81D71105F7E5}"/>
              </a:ext>
            </a:extLst>
          </p:cNvPr>
          <p:cNvCxnSpPr>
            <a:cxnSpLocks/>
            <a:endCxn id="355" idx="3"/>
          </p:cNvCxnSpPr>
          <p:nvPr/>
        </p:nvCxnSpPr>
        <p:spPr>
          <a:xfrm flipH="1">
            <a:off x="5530699" y="4129102"/>
            <a:ext cx="553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390959F-D477-A742-8A30-800A995FD4A8}"/>
              </a:ext>
            </a:extLst>
          </p:cNvPr>
          <p:cNvCxnSpPr>
            <a:cxnSpLocks/>
            <a:endCxn id="356" idx="3"/>
          </p:cNvCxnSpPr>
          <p:nvPr/>
        </p:nvCxnSpPr>
        <p:spPr>
          <a:xfrm flipH="1">
            <a:off x="5530699" y="4807099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2AC96F21-2903-C649-B539-67E508222CBE}"/>
              </a:ext>
            </a:extLst>
          </p:cNvPr>
          <p:cNvSpPr txBox="1"/>
          <p:nvPr/>
        </p:nvSpPr>
        <p:spPr>
          <a:xfrm>
            <a:off x="6650360" y="5745982"/>
            <a:ext cx="124011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Configuration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2B726B73-4C86-E84B-B806-8713EC602F10}"/>
              </a:ext>
            </a:extLst>
          </p:cNvPr>
          <p:cNvCxnSpPr>
            <a:cxnSpLocks/>
            <a:stCxn id="366" idx="1"/>
          </p:cNvCxnSpPr>
          <p:nvPr/>
        </p:nvCxnSpPr>
        <p:spPr>
          <a:xfrm flipH="1">
            <a:off x="6087194" y="5896023"/>
            <a:ext cx="56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66F3A59-9B6C-7049-8018-201CC79C6889}"/>
              </a:ext>
            </a:extLst>
          </p:cNvPr>
          <p:cNvSpPr/>
          <p:nvPr/>
        </p:nvSpPr>
        <p:spPr>
          <a:xfrm rot="2668524">
            <a:off x="4791470" y="498324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2DD5CBC-241E-D144-8A60-F161FE6A39F6}"/>
              </a:ext>
            </a:extLst>
          </p:cNvPr>
          <p:cNvSpPr txBox="1"/>
          <p:nvPr/>
        </p:nvSpPr>
        <p:spPr>
          <a:xfrm>
            <a:off x="4787851" y="508046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FECD102-9A4E-2F41-87B5-8263F904C55D}"/>
              </a:ext>
            </a:extLst>
          </p:cNvPr>
          <p:cNvCxnSpPr>
            <a:cxnSpLocks/>
          </p:cNvCxnSpPr>
          <p:nvPr/>
        </p:nvCxnSpPr>
        <p:spPr>
          <a:xfrm>
            <a:off x="4834171" y="5002555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363A767-E99F-7A47-8773-854151EEC15F}"/>
              </a:ext>
            </a:extLst>
          </p:cNvPr>
          <p:cNvSpPr txBox="1"/>
          <p:nvPr/>
        </p:nvSpPr>
        <p:spPr>
          <a:xfrm>
            <a:off x="5512562" y="1081057"/>
            <a:ext cx="484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24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2387270-1FD2-2E45-9128-901E3D4BE9C6}"/>
              </a:ext>
            </a:extLst>
          </p:cNvPr>
          <p:cNvSpPr txBox="1"/>
          <p:nvPr/>
        </p:nvSpPr>
        <p:spPr>
          <a:xfrm>
            <a:off x="5512772" y="173744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2C25AE4-90E1-9949-B4A4-81F813137603}"/>
              </a:ext>
            </a:extLst>
          </p:cNvPr>
          <p:cNvSpPr txBox="1"/>
          <p:nvPr/>
        </p:nvSpPr>
        <p:spPr>
          <a:xfrm>
            <a:off x="5501103" y="2415554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45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EFB2A72-82C4-494D-AF57-F1A1FB3CEA52}"/>
              </a:ext>
            </a:extLst>
          </p:cNvPr>
          <p:cNvSpPr txBox="1"/>
          <p:nvPr/>
        </p:nvSpPr>
        <p:spPr>
          <a:xfrm>
            <a:off x="5519005" y="3160196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6133B66-9FEE-024C-A6A2-519448E9E766}"/>
              </a:ext>
            </a:extLst>
          </p:cNvPr>
          <p:cNvSpPr txBox="1"/>
          <p:nvPr/>
        </p:nvSpPr>
        <p:spPr>
          <a:xfrm>
            <a:off x="5543051" y="3856126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10219-C2F6-704A-ACCC-32675D262CB5}"/>
              </a:ext>
            </a:extLst>
          </p:cNvPr>
          <p:cNvSpPr txBox="1"/>
          <p:nvPr/>
        </p:nvSpPr>
        <p:spPr>
          <a:xfrm>
            <a:off x="5544294" y="4514529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1B064-7F0C-B040-960B-A640C84363EB}"/>
              </a:ext>
            </a:extLst>
          </p:cNvPr>
          <p:cNvSpPr/>
          <p:nvPr/>
        </p:nvSpPr>
        <p:spPr>
          <a:xfrm rot="2668524">
            <a:off x="7219636" y="6079435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AE06C9-5C25-D14F-8B1D-1BFE8E373340}"/>
              </a:ext>
            </a:extLst>
          </p:cNvPr>
          <p:cNvCxnSpPr>
            <a:cxnSpLocks/>
          </p:cNvCxnSpPr>
          <p:nvPr/>
        </p:nvCxnSpPr>
        <p:spPr>
          <a:xfrm>
            <a:off x="7265512" y="6101923"/>
            <a:ext cx="0" cy="6031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CCF86B-86DE-3148-8FC1-27F1BCF3754B}"/>
              </a:ext>
            </a:extLst>
          </p:cNvPr>
          <p:cNvCxnSpPr>
            <a:cxnSpLocks/>
          </p:cNvCxnSpPr>
          <p:nvPr/>
        </p:nvCxnSpPr>
        <p:spPr>
          <a:xfrm flipH="1">
            <a:off x="6863787" y="6432411"/>
            <a:ext cx="401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CC1872-9F86-0F49-8B8F-FD35606E9C37}"/>
              </a:ext>
            </a:extLst>
          </p:cNvPr>
          <p:cNvCxnSpPr>
            <a:cxnSpLocks/>
          </p:cNvCxnSpPr>
          <p:nvPr/>
        </p:nvCxnSpPr>
        <p:spPr>
          <a:xfrm>
            <a:off x="6867050" y="6046064"/>
            <a:ext cx="0" cy="3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F9CBCE-D33B-8E44-BB0D-0474A67E6BA9}"/>
              </a:ext>
            </a:extLst>
          </p:cNvPr>
          <p:cNvSpPr txBox="1"/>
          <p:nvPr/>
        </p:nvSpPr>
        <p:spPr>
          <a:xfrm>
            <a:off x="6275255" y="6038884"/>
            <a:ext cx="6464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829AA2-148F-4C42-93AC-C4DE022BAB94}"/>
              </a:ext>
            </a:extLst>
          </p:cNvPr>
          <p:cNvSpPr txBox="1"/>
          <p:nvPr/>
        </p:nvSpPr>
        <p:spPr>
          <a:xfrm>
            <a:off x="7803604" y="649129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5D45-BEC1-2049-A5AE-87A74A324374}"/>
              </a:ext>
            </a:extLst>
          </p:cNvPr>
          <p:cNvSpPr txBox="1"/>
          <p:nvPr/>
        </p:nvSpPr>
        <p:spPr>
          <a:xfrm>
            <a:off x="7803604" y="723343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E0697D-FF80-B848-8198-0C9DA36DEE86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262959" y="6641340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E759B0-270D-314C-8A01-2B4969FF23CE}"/>
              </a:ext>
            </a:extLst>
          </p:cNvPr>
          <p:cNvSpPr txBox="1"/>
          <p:nvPr/>
        </p:nvSpPr>
        <p:spPr>
          <a:xfrm>
            <a:off x="7203281" y="6379688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33C4CB-9E66-D147-BFEA-5A0675460B37}"/>
              </a:ext>
            </a:extLst>
          </p:cNvPr>
          <p:cNvSpPr txBox="1"/>
          <p:nvPr/>
        </p:nvSpPr>
        <p:spPr>
          <a:xfrm>
            <a:off x="7243616" y="7118788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AAEADA-0346-EE4D-BF4F-D375C3602280}"/>
              </a:ext>
            </a:extLst>
          </p:cNvPr>
          <p:cNvSpPr/>
          <p:nvPr/>
        </p:nvSpPr>
        <p:spPr>
          <a:xfrm rot="2668524">
            <a:off x="8358006" y="711009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9FDA49-322D-494B-B074-2227F61C4DF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8404219" y="6791381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689776-36B7-2843-BAEE-B3979BD1F462}"/>
              </a:ext>
            </a:extLst>
          </p:cNvPr>
          <p:cNvSpPr txBox="1"/>
          <p:nvPr/>
        </p:nvSpPr>
        <p:spPr>
          <a:xfrm>
            <a:off x="8198755" y="6742619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E6B11-5951-5C41-A251-615463D60C64}"/>
              </a:ext>
            </a:extLst>
          </p:cNvPr>
          <p:cNvSpPr txBox="1"/>
          <p:nvPr/>
        </p:nvSpPr>
        <p:spPr>
          <a:xfrm>
            <a:off x="7824751" y="783817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C976F7-550D-E744-8590-80D8495DB52E}"/>
              </a:ext>
            </a:extLst>
          </p:cNvPr>
          <p:cNvSpPr txBox="1"/>
          <p:nvPr/>
        </p:nvSpPr>
        <p:spPr>
          <a:xfrm>
            <a:off x="7836627" y="8529689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611F20-48A4-EC4F-AFC0-C8CB22735D6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70417" y="7988219"/>
            <a:ext cx="554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837D09-88CD-7F4C-B362-16AC50BB6BA3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271341" y="86797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D45588-2854-6D41-B523-1A56A98AAA1A}"/>
              </a:ext>
            </a:extLst>
          </p:cNvPr>
          <p:cNvSpPr/>
          <p:nvPr/>
        </p:nvSpPr>
        <p:spPr>
          <a:xfrm rot="2668524">
            <a:off x="8381420" y="81653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9C177-0EBB-3549-9168-0E45ADED6295}"/>
              </a:ext>
            </a:extLst>
          </p:cNvPr>
          <p:cNvSpPr txBox="1"/>
          <p:nvPr/>
        </p:nvSpPr>
        <p:spPr>
          <a:xfrm>
            <a:off x="8220767" y="82852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83FB1B-FCBD-4B46-9F9D-C7F22397FB9B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262959" y="7383475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0E1617A-607D-B146-AFA8-66584343F0E2}"/>
              </a:ext>
            </a:extLst>
          </p:cNvPr>
          <p:cNvSpPr txBox="1"/>
          <p:nvPr/>
        </p:nvSpPr>
        <p:spPr>
          <a:xfrm>
            <a:off x="7212437" y="7721167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217735-6F94-0543-9005-4C6E16F4EEF8}"/>
              </a:ext>
            </a:extLst>
          </p:cNvPr>
          <p:cNvSpPr txBox="1"/>
          <p:nvPr/>
        </p:nvSpPr>
        <p:spPr>
          <a:xfrm>
            <a:off x="7299793" y="8391423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2AD0B9-0F30-7046-B5BA-A1A48AEA4CD2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425366" y="8138260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45263-CC60-9E4E-A7E6-CFAA0CAB9ABF}"/>
              </a:ext>
            </a:extLst>
          </p:cNvPr>
          <p:cNvSpPr txBox="1"/>
          <p:nvPr/>
        </p:nvSpPr>
        <p:spPr>
          <a:xfrm>
            <a:off x="7832562" y="9086519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73C068-40AB-044F-BD63-54872EEDD450}"/>
              </a:ext>
            </a:extLst>
          </p:cNvPr>
          <p:cNvSpPr txBox="1"/>
          <p:nvPr/>
        </p:nvSpPr>
        <p:spPr>
          <a:xfrm>
            <a:off x="7832562" y="9648911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42D017-5756-3641-9661-19A28855014D}"/>
              </a:ext>
            </a:extLst>
          </p:cNvPr>
          <p:cNvCxnSpPr>
            <a:cxnSpLocks/>
          </p:cNvCxnSpPr>
          <p:nvPr/>
        </p:nvCxnSpPr>
        <p:spPr>
          <a:xfrm flipH="1">
            <a:off x="7261504" y="92556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D665E3F-6DBE-E440-9574-EB7BCD93F926}"/>
              </a:ext>
            </a:extLst>
          </p:cNvPr>
          <p:cNvSpPr txBox="1"/>
          <p:nvPr/>
        </p:nvSpPr>
        <p:spPr>
          <a:xfrm>
            <a:off x="7377923" y="8967303"/>
            <a:ext cx="5010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320C02-0F07-5641-AAAA-77A028DDD78E}"/>
              </a:ext>
            </a:extLst>
          </p:cNvPr>
          <p:cNvCxnSpPr>
            <a:cxnSpLocks/>
          </p:cNvCxnSpPr>
          <p:nvPr/>
        </p:nvCxnSpPr>
        <p:spPr>
          <a:xfrm flipH="1">
            <a:off x="7261504" y="98230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65CB2D7-C6B1-B144-9ADA-CCBE8B9D5170}"/>
              </a:ext>
            </a:extLst>
          </p:cNvPr>
          <p:cNvSpPr txBox="1"/>
          <p:nvPr/>
        </p:nvSpPr>
        <p:spPr>
          <a:xfrm>
            <a:off x="7327744" y="9534703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0667EE-74CB-0144-A97E-55C9BCBF8BE6}"/>
              </a:ext>
            </a:extLst>
          </p:cNvPr>
          <p:cNvSpPr txBox="1"/>
          <p:nvPr/>
        </p:nvSpPr>
        <p:spPr>
          <a:xfrm>
            <a:off x="7834383" y="1020511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93551E-7C70-064C-8958-F1632F85F81C}"/>
              </a:ext>
            </a:extLst>
          </p:cNvPr>
          <p:cNvSpPr txBox="1"/>
          <p:nvPr/>
        </p:nvSpPr>
        <p:spPr>
          <a:xfrm>
            <a:off x="7832562" y="1089465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0A763D-D2DC-0545-95BB-42AAEAA9079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267276" y="11044698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AD165EE-F18A-D74E-B4DB-8F646902DDF1}"/>
              </a:ext>
            </a:extLst>
          </p:cNvPr>
          <p:cNvSpPr txBox="1"/>
          <p:nvPr/>
        </p:nvSpPr>
        <p:spPr>
          <a:xfrm>
            <a:off x="7580121" y="10766991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6613CB5-94C9-6F44-B8BA-40AAEC7343E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267276" y="10355152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974019-07B0-A047-986C-D7615DA77747}"/>
              </a:ext>
            </a:extLst>
          </p:cNvPr>
          <p:cNvSpPr txBox="1"/>
          <p:nvPr/>
        </p:nvSpPr>
        <p:spPr>
          <a:xfrm>
            <a:off x="7589330" y="10096735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F31724-5AAD-C241-93A9-583AD93AAB49}"/>
              </a:ext>
            </a:extLst>
          </p:cNvPr>
          <p:cNvSpPr/>
          <p:nvPr/>
        </p:nvSpPr>
        <p:spPr>
          <a:xfrm rot="2668524">
            <a:off x="8382165" y="1077519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20813C-9B15-1E44-9D91-F0E12B60F2AF}"/>
              </a:ext>
            </a:extLst>
          </p:cNvPr>
          <p:cNvCxnSpPr>
            <a:cxnSpLocks/>
          </p:cNvCxnSpPr>
          <p:nvPr/>
        </p:nvCxnSpPr>
        <p:spPr>
          <a:xfrm flipH="1">
            <a:off x="8425682" y="10505193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B0689C-E644-BC4F-B5FA-B665677D78A2}"/>
              </a:ext>
            </a:extLst>
          </p:cNvPr>
          <p:cNvSpPr txBox="1"/>
          <p:nvPr/>
        </p:nvSpPr>
        <p:spPr>
          <a:xfrm>
            <a:off x="8228543" y="1044996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163479-40E7-5C49-86F1-D03433B14FCB}"/>
              </a:ext>
            </a:extLst>
          </p:cNvPr>
          <p:cNvSpPr txBox="1"/>
          <p:nvPr/>
        </p:nvSpPr>
        <p:spPr>
          <a:xfrm>
            <a:off x="7834799" y="11404857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F76532-5DC1-C847-ADCF-11C725EF5507}"/>
              </a:ext>
            </a:extLst>
          </p:cNvPr>
          <p:cNvCxnSpPr>
            <a:cxnSpLocks/>
          </p:cNvCxnSpPr>
          <p:nvPr/>
        </p:nvCxnSpPr>
        <p:spPr>
          <a:xfrm flipH="1">
            <a:off x="7263741" y="11578956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EB35D31-762A-D34F-AFAD-36B020D88E71}"/>
              </a:ext>
            </a:extLst>
          </p:cNvPr>
          <p:cNvSpPr txBox="1"/>
          <p:nvPr/>
        </p:nvSpPr>
        <p:spPr>
          <a:xfrm>
            <a:off x="7329981" y="11290649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6DF77C-79C2-0248-AECE-D6A15767B99C}"/>
              </a:ext>
            </a:extLst>
          </p:cNvPr>
          <p:cNvSpPr txBox="1"/>
          <p:nvPr/>
        </p:nvSpPr>
        <p:spPr>
          <a:xfrm>
            <a:off x="7836080" y="11959632"/>
            <a:ext cx="110695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1E17D9-A0EE-2045-B0E3-D23323F365A9}"/>
              </a:ext>
            </a:extLst>
          </p:cNvPr>
          <p:cNvCxnSpPr>
            <a:cxnSpLocks/>
          </p:cNvCxnSpPr>
          <p:nvPr/>
        </p:nvCxnSpPr>
        <p:spPr>
          <a:xfrm flipH="1">
            <a:off x="7265022" y="121337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59BE4-C52A-0C41-B1F8-568460F1C20D}"/>
              </a:ext>
            </a:extLst>
          </p:cNvPr>
          <p:cNvSpPr txBox="1"/>
          <p:nvPr/>
        </p:nvSpPr>
        <p:spPr>
          <a:xfrm>
            <a:off x="7331262" y="11845424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658EF3-50EF-1C41-87DF-F2402F762BE4}"/>
              </a:ext>
            </a:extLst>
          </p:cNvPr>
          <p:cNvSpPr txBox="1"/>
          <p:nvPr/>
        </p:nvSpPr>
        <p:spPr>
          <a:xfrm>
            <a:off x="5335959" y="6700057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1319D7-09B2-5C40-B2CB-3E96360FBA99}"/>
              </a:ext>
            </a:extLst>
          </p:cNvPr>
          <p:cNvSpPr txBox="1"/>
          <p:nvPr/>
        </p:nvSpPr>
        <p:spPr>
          <a:xfrm>
            <a:off x="5416489" y="7383475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67A5A-E5C3-7B40-94B6-E20D4A346222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714639" y="6850098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A5D43A-D57B-6E40-9B23-96CD985BDF28}"/>
              </a:ext>
            </a:extLst>
          </p:cNvPr>
          <p:cNvSpPr/>
          <p:nvPr/>
        </p:nvSpPr>
        <p:spPr>
          <a:xfrm rot="2668524">
            <a:off x="5975410" y="702624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0E7B21-FBD8-6C4C-B767-6BBC5E94CC3F}"/>
              </a:ext>
            </a:extLst>
          </p:cNvPr>
          <p:cNvSpPr txBox="1"/>
          <p:nvPr/>
        </p:nvSpPr>
        <p:spPr>
          <a:xfrm>
            <a:off x="5997184" y="7122211"/>
            <a:ext cx="610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E6C3D2-780C-9C4E-A50D-C900DE5AB346}"/>
              </a:ext>
            </a:extLst>
          </p:cNvPr>
          <p:cNvCxnSpPr>
            <a:cxnSpLocks/>
          </p:cNvCxnSpPr>
          <p:nvPr/>
        </p:nvCxnSpPr>
        <p:spPr>
          <a:xfrm>
            <a:off x="6018111" y="7045554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D13B437-32DE-DF49-8E0A-8F94E3B573A7}"/>
              </a:ext>
            </a:extLst>
          </p:cNvPr>
          <p:cNvSpPr txBox="1"/>
          <p:nvPr/>
        </p:nvSpPr>
        <p:spPr>
          <a:xfrm>
            <a:off x="6728234" y="6557528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3035E6-DF63-1144-B52E-1E3CE92CE3D2}"/>
              </a:ext>
            </a:extLst>
          </p:cNvPr>
          <p:cNvSpPr txBox="1"/>
          <p:nvPr/>
        </p:nvSpPr>
        <p:spPr>
          <a:xfrm>
            <a:off x="5501103" y="797270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FBB69D-A07E-AF4E-AF02-A09D4967E940}"/>
              </a:ext>
            </a:extLst>
          </p:cNvPr>
          <p:cNvSpPr txBox="1"/>
          <p:nvPr/>
        </p:nvSpPr>
        <p:spPr>
          <a:xfrm>
            <a:off x="5499282" y="866225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1841EC-7292-6044-A7B8-2E0358E59563}"/>
              </a:ext>
            </a:extLst>
          </p:cNvPr>
          <p:cNvCxnSpPr>
            <a:cxnSpLocks/>
          </p:cNvCxnSpPr>
          <p:nvPr/>
        </p:nvCxnSpPr>
        <p:spPr>
          <a:xfrm flipH="1">
            <a:off x="6701421" y="882977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046AE9-27B3-B64A-8827-CBBEEE1924BC}"/>
              </a:ext>
            </a:extLst>
          </p:cNvPr>
          <p:cNvSpPr txBox="1"/>
          <p:nvPr/>
        </p:nvSpPr>
        <p:spPr>
          <a:xfrm>
            <a:off x="6683352" y="8551469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99F4ED3-A9EB-CE40-B415-9180B00688D7}"/>
              </a:ext>
            </a:extLst>
          </p:cNvPr>
          <p:cNvCxnSpPr>
            <a:cxnSpLocks/>
          </p:cNvCxnSpPr>
          <p:nvPr/>
        </p:nvCxnSpPr>
        <p:spPr>
          <a:xfrm flipH="1">
            <a:off x="6700511" y="8125960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E6180B9-0590-5C42-84E3-9FE081318A03}"/>
              </a:ext>
            </a:extLst>
          </p:cNvPr>
          <p:cNvSpPr txBox="1"/>
          <p:nvPr/>
        </p:nvSpPr>
        <p:spPr>
          <a:xfrm>
            <a:off x="6660929" y="7854096"/>
            <a:ext cx="54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27679E-2B73-E147-95A7-0277E3A1CFA3}"/>
              </a:ext>
            </a:extLst>
          </p:cNvPr>
          <p:cNvSpPr/>
          <p:nvPr/>
        </p:nvSpPr>
        <p:spPr>
          <a:xfrm rot="2668524">
            <a:off x="6048885" y="854278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028A897-3C98-394F-BF01-03468583A72A}"/>
              </a:ext>
            </a:extLst>
          </p:cNvPr>
          <p:cNvCxnSpPr>
            <a:cxnSpLocks/>
          </p:cNvCxnSpPr>
          <p:nvPr/>
        </p:nvCxnSpPr>
        <p:spPr>
          <a:xfrm flipH="1">
            <a:off x="6092402" y="8272791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04D368F-845A-4448-B9CE-EBF64ACF5779}"/>
              </a:ext>
            </a:extLst>
          </p:cNvPr>
          <p:cNvSpPr txBox="1"/>
          <p:nvPr/>
        </p:nvSpPr>
        <p:spPr>
          <a:xfrm>
            <a:off x="5895263" y="8217562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8F1B5A-E66D-3049-9744-74E51720CA46}"/>
              </a:ext>
            </a:extLst>
          </p:cNvPr>
          <p:cNvSpPr txBox="1"/>
          <p:nvPr/>
        </p:nvSpPr>
        <p:spPr>
          <a:xfrm>
            <a:off x="5562720" y="9245384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80EB72-DA30-4041-A208-5B06608427F8}"/>
              </a:ext>
            </a:extLst>
          </p:cNvPr>
          <p:cNvSpPr txBox="1"/>
          <p:nvPr/>
        </p:nvSpPr>
        <p:spPr>
          <a:xfrm>
            <a:off x="5179627" y="9823759"/>
            <a:ext cx="152906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QDoubleSpinBox</a:t>
            </a:r>
            <a:endParaRPr lang="en-US" sz="13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31AA8F-EB5E-1445-80EF-D79D0E23C148}"/>
              </a:ext>
            </a:extLst>
          </p:cNvPr>
          <p:cNvSpPr txBox="1"/>
          <p:nvPr/>
        </p:nvSpPr>
        <p:spPr>
          <a:xfrm>
            <a:off x="5562719" y="1039681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FF76EC7-B6F8-BE4C-8AD1-3D0AC95AC6F3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6703375" y="9395425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C4CD91-6444-7D44-BA59-DD045BE70A2A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6708691" y="9973800"/>
            <a:ext cx="55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7E044E9-9C06-C041-AF3E-856067F9FAB0}"/>
              </a:ext>
            </a:extLst>
          </p:cNvPr>
          <p:cNvCxnSpPr>
            <a:cxnSpLocks/>
          </p:cNvCxnSpPr>
          <p:nvPr/>
        </p:nvCxnSpPr>
        <p:spPr>
          <a:xfrm flipH="1">
            <a:off x="6703374" y="10546859"/>
            <a:ext cx="55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3ED1F02-F9CA-E745-AF54-C4A84E14FED6}"/>
              </a:ext>
            </a:extLst>
          </p:cNvPr>
          <p:cNvSpPr txBox="1"/>
          <p:nvPr/>
        </p:nvSpPr>
        <p:spPr>
          <a:xfrm>
            <a:off x="6669095" y="913222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D127D5-F9E9-E746-B6EF-C547D546E139}"/>
              </a:ext>
            </a:extLst>
          </p:cNvPr>
          <p:cNvSpPr txBox="1"/>
          <p:nvPr/>
        </p:nvSpPr>
        <p:spPr>
          <a:xfrm>
            <a:off x="6669095" y="971910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1B230B-E50C-E149-B13E-53B48FB7556C}"/>
              </a:ext>
            </a:extLst>
          </p:cNvPr>
          <p:cNvSpPr txBox="1"/>
          <p:nvPr/>
        </p:nvSpPr>
        <p:spPr>
          <a:xfrm>
            <a:off x="6663050" y="10281593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D44DEFBA-1860-364A-8DB7-23C71ABA8BC1}"/>
              </a:ext>
            </a:extLst>
          </p:cNvPr>
          <p:cNvSpPr/>
          <p:nvPr/>
        </p:nvSpPr>
        <p:spPr>
          <a:xfrm>
            <a:off x="3540188" y="1127678"/>
            <a:ext cx="449122" cy="333120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3000BD-BBAC-A24C-A200-0EE3DDAA06D6}"/>
              </a:ext>
            </a:extLst>
          </p:cNvPr>
          <p:cNvSpPr txBox="1"/>
          <p:nvPr/>
        </p:nvSpPr>
        <p:spPr>
          <a:xfrm>
            <a:off x="692947" y="2427455"/>
            <a:ext cx="275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general configuration group box</a:t>
            </a:r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9D411782-6A23-914F-BF07-AEB95C7AFB13}"/>
              </a:ext>
            </a:extLst>
          </p:cNvPr>
          <p:cNvSpPr/>
          <p:nvPr/>
        </p:nvSpPr>
        <p:spPr>
          <a:xfrm>
            <a:off x="7987308" y="1561540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8DD923-156D-C447-B6ED-66AF2D7DAAF4}"/>
              </a:ext>
            </a:extLst>
          </p:cNvPr>
          <p:cNvSpPr txBox="1"/>
          <p:nvPr/>
        </p:nvSpPr>
        <p:spPr>
          <a:xfrm>
            <a:off x="8327081" y="1750852"/>
            <a:ext cx="352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 window container + children configuration windows (Interval, Threshold, </a:t>
            </a:r>
            <a:r>
              <a:rPr lang="en-US" dirty="0" err="1">
                <a:solidFill>
                  <a:schemeClr val="accent2"/>
                </a:solidFill>
              </a:rPr>
              <a:t>YRange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4FF4F3B6-B369-2C44-8983-B0508B35D449}"/>
              </a:ext>
            </a:extLst>
          </p:cNvPr>
          <p:cNvSpPr/>
          <p:nvPr/>
        </p:nvSpPr>
        <p:spPr>
          <a:xfrm>
            <a:off x="8022077" y="4154023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6A307E5-EAE2-A345-9EE7-D029C80AA54B}"/>
              </a:ext>
            </a:extLst>
          </p:cNvPr>
          <p:cNvSpPr txBox="1"/>
          <p:nvPr/>
        </p:nvSpPr>
        <p:spPr>
          <a:xfrm>
            <a:off x="8356870" y="4469646"/>
            <a:ext cx="361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General configuration + Spin box table + Load/Save/Done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32F09D46-F713-3D42-969D-163A58327688}"/>
              </a:ext>
            </a:extLst>
          </p:cNvPr>
          <p:cNvSpPr/>
          <p:nvPr/>
        </p:nvSpPr>
        <p:spPr>
          <a:xfrm>
            <a:off x="3547918" y="4603429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398B72-9743-4A4B-9E02-68E0C04E0386}"/>
              </a:ext>
            </a:extLst>
          </p:cNvPr>
          <p:cNvSpPr txBox="1"/>
          <p:nvPr/>
        </p:nvSpPr>
        <p:spPr>
          <a:xfrm>
            <a:off x="181521" y="4981668"/>
            <a:ext cx="330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Load/Save/Done</a:t>
            </a: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DAAB9F5D-F671-6E45-876C-E48FAF3B0552}"/>
              </a:ext>
            </a:extLst>
          </p:cNvPr>
          <p:cNvSpPr/>
          <p:nvPr/>
        </p:nvSpPr>
        <p:spPr>
          <a:xfrm>
            <a:off x="9210297" y="6429989"/>
            <a:ext cx="641272" cy="36667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F0253A0-EE65-5F4C-A04A-DCDC4C84837D}"/>
              </a:ext>
            </a:extLst>
          </p:cNvPr>
          <p:cNvSpPr txBox="1"/>
          <p:nvPr/>
        </p:nvSpPr>
        <p:spPr>
          <a:xfrm>
            <a:off x="9981234" y="8088125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Help window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AE252052-D03F-2B4C-9183-ADDE2403D8A5}"/>
              </a:ext>
            </a:extLst>
          </p:cNvPr>
          <p:cNvSpPr/>
          <p:nvPr/>
        </p:nvSpPr>
        <p:spPr>
          <a:xfrm>
            <a:off x="9215760" y="10223040"/>
            <a:ext cx="641272" cy="205460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EB98545-110D-8749-A55A-5D79B04E4A0E}"/>
              </a:ext>
            </a:extLst>
          </p:cNvPr>
          <p:cNvSpPr txBox="1"/>
          <p:nvPr/>
        </p:nvSpPr>
        <p:spPr>
          <a:xfrm>
            <a:off x="9972269" y="11073253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Configuration basis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568BFA95-B38D-7449-9397-2B471E152304}"/>
              </a:ext>
            </a:extLst>
          </p:cNvPr>
          <p:cNvSpPr/>
          <p:nvPr/>
        </p:nvSpPr>
        <p:spPr>
          <a:xfrm>
            <a:off x="4900777" y="7982302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D52AF8-78A2-7B46-8C73-4BD95890A70F}"/>
              </a:ext>
            </a:extLst>
          </p:cNvPr>
          <p:cNvSpPr txBox="1"/>
          <p:nvPr/>
        </p:nvSpPr>
        <p:spPr>
          <a:xfrm>
            <a:off x="543506" y="7037226"/>
            <a:ext cx="426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Add config + delete config + change directory + open children configuration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8511902-1B79-5F4B-A62B-8AC0941A34E4}"/>
              </a:ext>
            </a:extLst>
          </p:cNvPr>
          <p:cNvSpPr/>
          <p:nvPr/>
        </p:nvSpPr>
        <p:spPr>
          <a:xfrm>
            <a:off x="4874154" y="6629145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F0719C-97A5-8F4A-AB64-9E34CDC135B3}"/>
              </a:ext>
            </a:extLst>
          </p:cNvPr>
          <p:cNvSpPr txBox="1"/>
          <p:nvPr/>
        </p:nvSpPr>
        <p:spPr>
          <a:xfrm>
            <a:off x="502813" y="8356798"/>
            <a:ext cx="42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Container of a configuration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23C24BE-9010-FE45-9462-50953BFFB191}"/>
              </a:ext>
            </a:extLst>
          </p:cNvPr>
          <p:cNvSpPr txBox="1"/>
          <p:nvPr/>
        </p:nvSpPr>
        <p:spPr>
          <a:xfrm>
            <a:off x="1039906" y="9835779"/>
            <a:ext cx="346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Configuration widgets</a:t>
            </a:r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DB8ADD78-C975-8F42-8EB0-2C0734E1C2F0}"/>
              </a:ext>
            </a:extLst>
          </p:cNvPr>
          <p:cNvSpPr/>
          <p:nvPr/>
        </p:nvSpPr>
        <p:spPr>
          <a:xfrm>
            <a:off x="4604602" y="9212597"/>
            <a:ext cx="449122" cy="163125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9133315-15DB-B346-8EAE-0A5ACCB85188}"/>
              </a:ext>
            </a:extLst>
          </p:cNvPr>
          <p:cNvSpPr txBox="1"/>
          <p:nvPr/>
        </p:nvSpPr>
        <p:spPr>
          <a:xfrm>
            <a:off x="6371868" y="557609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42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346</Words>
  <Application>Microsoft Macintosh PowerPoint</Application>
  <PresentationFormat>Custom</PresentationFormat>
  <Paragraphs>214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2021-12-10T08:22:54Z</dcterms:created>
  <dcterms:modified xsi:type="dcterms:W3CDTF">2022-05-10T13:13:55Z</dcterms:modified>
</cp:coreProperties>
</file>