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4652-AEC6-2F4D-8214-58973758A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1947B-5112-6841-A1F9-536608FE9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0987-36EE-B64A-9C10-5543F732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ADCD-2D26-034C-A5CA-E3F06D12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AEBD-3A60-9349-B019-0FBA3B47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3848-AB1C-B842-AE47-321DCE3F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15A9B-E086-0949-950E-B83B26D5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8D8C-2026-F54A-A30B-B7F3753A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C90F-3B65-4C4C-A0CF-662427C2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D218-6E8D-0A44-A9FE-0DD4F875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6D3DB-463D-5F46-B8AE-3E6E7D2CB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05A0-97DB-D844-A071-9BDC2E82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4B87-CC61-3848-A41E-6C0A17C5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B304-F717-D24A-9AB3-F811FC72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4441-B101-1A41-92D5-16200ACA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DB0D-1AE1-544A-8D4B-4B88E14D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D104-E761-8049-A024-067EC9D4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55A6-8432-1642-9F11-7D0A51BC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CC1D-BEF3-5E4C-9833-5DD55E29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4581-BA3D-8443-B1CB-7925CA01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645A-CB87-B645-B8C0-63E24DA5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75B91-5BF8-664B-8365-3A391AC8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2D1-956A-5941-8616-4164C5E6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137B-530E-D94C-B720-D2DC2ACB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D9E3-DFF0-9C47-BB1F-1D0D2896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5EFD-3609-E744-B95A-98A37D5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B6F6-D244-E24E-A200-114C96AF4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7262A-4812-344C-AA2A-9D55551AB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F5193-1073-0642-9783-C322DC57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91FC5-9F39-F444-8B16-F85F857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25012-88D1-6641-8D77-86DBD1AE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1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F627-BE3B-D847-AF33-36800CB2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1F0B-05EA-5040-9EB1-B2871F9B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F117-A746-BE4F-B765-E6BB289B1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0A508-CCBE-9441-AA3B-523A12867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6B54-6A2E-A44C-ACF6-B1948C7B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1A800-0AAB-9D4B-8BF3-B0828515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AAA8F-5916-2B49-8379-DA4BAF53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F316B-16E4-7C44-869B-0247D989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313C-81A4-FF4F-BCFE-4AB8A892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343D-0D09-9541-B1AE-ABA51BA3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073FF-7E2B-7D42-9676-BE61550A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9C852-E42F-2F4E-9BE9-8B77E504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96531-6257-084C-B610-BD1FFA8A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97F18-BC20-884B-8B8B-0A77B004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20312-37C1-EB4C-814E-76C84D51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EE8A-FE3A-5C4D-9304-5C02E2DA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48C-68F2-8848-8079-2D1E89E0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FB171-6A36-B743-83A8-8677AEDF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68A1-0A11-AB43-A402-59D4DD4F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F6CDB-B789-1A45-9E27-DACF9CA3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3E37-C068-6E46-AA4A-1E460D52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8190-23AE-0049-A144-2BD49A62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A0E44-D309-2347-A00C-F5C75BBBE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7ADA5-1A2A-9E45-BFEF-F1580BF2D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6C52-85A9-FA42-B9FD-D2E47C5D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189A6-1F5F-B549-AF6E-492C9C5E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4BF9-C322-8341-BE74-8B914E75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49CF6-B3D5-E149-A233-69524449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6B14-B7D8-6E40-82A1-F5EECF6BA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3A53-D7E6-AC44-9B24-F12756C1C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E681-A63B-0F48-BD8E-5F1635E5FD96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7633-C830-FC4E-A37B-3C1047310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67A0-E1FD-BF4B-9AAB-AFDAD3FA2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9F6D7-E7C7-A54C-8C40-426948C4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8B87BF-E72B-2B4E-88E8-AE956EF2D78B}"/>
              </a:ext>
            </a:extLst>
          </p:cNvPr>
          <p:cNvCxnSpPr>
            <a:cxnSpLocks/>
          </p:cNvCxnSpPr>
          <p:nvPr/>
        </p:nvCxnSpPr>
        <p:spPr>
          <a:xfrm flipV="1">
            <a:off x="7467600" y="1911870"/>
            <a:ext cx="0" cy="29209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93D97F-A92C-DF4C-B401-EE37ABABBEB5}"/>
              </a:ext>
            </a:extLst>
          </p:cNvPr>
          <p:cNvCxnSpPr>
            <a:cxnSpLocks/>
          </p:cNvCxnSpPr>
          <p:nvPr/>
        </p:nvCxnSpPr>
        <p:spPr>
          <a:xfrm flipV="1">
            <a:off x="7044266" y="2976033"/>
            <a:ext cx="0" cy="18753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0052F96-CAF6-5046-A7F7-346EE66A07E9}"/>
              </a:ext>
            </a:extLst>
          </p:cNvPr>
          <p:cNvCxnSpPr>
            <a:cxnSpLocks/>
          </p:cNvCxnSpPr>
          <p:nvPr/>
        </p:nvCxnSpPr>
        <p:spPr>
          <a:xfrm flipV="1">
            <a:off x="8085666" y="1930403"/>
            <a:ext cx="0" cy="29209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010DB7-AFB0-6E47-9DE9-7D3046118E36}"/>
              </a:ext>
            </a:extLst>
          </p:cNvPr>
          <p:cNvCxnSpPr>
            <a:cxnSpLocks/>
          </p:cNvCxnSpPr>
          <p:nvPr/>
        </p:nvCxnSpPr>
        <p:spPr>
          <a:xfrm flipV="1">
            <a:off x="9855200" y="2976033"/>
            <a:ext cx="0" cy="18753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4615DE-34B2-6445-AC46-8BA65A13770F}"/>
              </a:ext>
            </a:extLst>
          </p:cNvPr>
          <p:cNvCxnSpPr>
            <a:cxnSpLocks/>
          </p:cNvCxnSpPr>
          <p:nvPr/>
        </p:nvCxnSpPr>
        <p:spPr>
          <a:xfrm flipV="1">
            <a:off x="10735732" y="1921935"/>
            <a:ext cx="0" cy="29109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3C6063-8206-7C4A-9486-108416C5C927}"/>
              </a:ext>
            </a:extLst>
          </p:cNvPr>
          <p:cNvCxnSpPr>
            <a:cxnSpLocks/>
          </p:cNvCxnSpPr>
          <p:nvPr/>
        </p:nvCxnSpPr>
        <p:spPr>
          <a:xfrm flipV="1">
            <a:off x="11565467" y="2976033"/>
            <a:ext cx="0" cy="19084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917C82-3CAD-1943-A6F7-B028E14C521F}"/>
              </a:ext>
            </a:extLst>
          </p:cNvPr>
          <p:cNvCxnSpPr>
            <a:cxnSpLocks/>
          </p:cNvCxnSpPr>
          <p:nvPr/>
        </p:nvCxnSpPr>
        <p:spPr>
          <a:xfrm flipV="1">
            <a:off x="6062130" y="1921935"/>
            <a:ext cx="0" cy="29209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53D4A5-654C-B346-AE1F-130B1CD8BBA0}"/>
              </a:ext>
            </a:extLst>
          </p:cNvPr>
          <p:cNvCxnSpPr>
            <a:cxnSpLocks/>
          </p:cNvCxnSpPr>
          <p:nvPr/>
        </p:nvCxnSpPr>
        <p:spPr>
          <a:xfrm flipV="1">
            <a:off x="4284133" y="2976034"/>
            <a:ext cx="0" cy="18753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9C1095-0598-8B4D-829E-BDD50D50A838}"/>
              </a:ext>
            </a:extLst>
          </p:cNvPr>
          <p:cNvCxnSpPr>
            <a:cxnSpLocks/>
          </p:cNvCxnSpPr>
          <p:nvPr/>
        </p:nvCxnSpPr>
        <p:spPr>
          <a:xfrm flipV="1">
            <a:off x="3471334" y="1566336"/>
            <a:ext cx="0" cy="3285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A9C9F8-BDA3-FC4B-8125-4DE625DDD686}"/>
              </a:ext>
            </a:extLst>
          </p:cNvPr>
          <p:cNvCxnSpPr>
            <a:cxnSpLocks/>
          </p:cNvCxnSpPr>
          <p:nvPr/>
        </p:nvCxnSpPr>
        <p:spPr>
          <a:xfrm flipV="1">
            <a:off x="2480733" y="3886201"/>
            <a:ext cx="0" cy="7620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B423AF-97B6-B74C-B2C6-9AC4CF13BDA5}"/>
              </a:ext>
            </a:extLst>
          </p:cNvPr>
          <p:cNvCxnSpPr>
            <a:cxnSpLocks/>
          </p:cNvCxnSpPr>
          <p:nvPr/>
        </p:nvCxnSpPr>
        <p:spPr>
          <a:xfrm>
            <a:off x="2480734" y="4851401"/>
            <a:ext cx="90847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9A55F-A69D-C541-ABFA-C035F2D7E02A}"/>
              </a:ext>
            </a:extLst>
          </p:cNvPr>
          <p:cNvCxnSpPr>
            <a:cxnSpLocks/>
          </p:cNvCxnSpPr>
          <p:nvPr/>
        </p:nvCxnSpPr>
        <p:spPr>
          <a:xfrm>
            <a:off x="3471334" y="1735668"/>
            <a:ext cx="3996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71444-8C54-0F40-A191-2BDF21237B84}"/>
              </a:ext>
            </a:extLst>
          </p:cNvPr>
          <p:cNvCxnSpPr>
            <a:cxnSpLocks/>
          </p:cNvCxnSpPr>
          <p:nvPr/>
        </p:nvCxnSpPr>
        <p:spPr>
          <a:xfrm>
            <a:off x="2480734" y="4648201"/>
            <a:ext cx="0" cy="406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0E6353-DFCF-1648-878E-1453DD621F67}"/>
              </a:ext>
            </a:extLst>
          </p:cNvPr>
          <p:cNvCxnSpPr>
            <a:cxnSpLocks/>
          </p:cNvCxnSpPr>
          <p:nvPr/>
        </p:nvCxnSpPr>
        <p:spPr>
          <a:xfrm>
            <a:off x="5630334" y="4648201"/>
            <a:ext cx="0" cy="406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66B217-695A-5B4F-8DD3-58021E3489C2}"/>
              </a:ext>
            </a:extLst>
          </p:cNvPr>
          <p:cNvCxnSpPr>
            <a:cxnSpLocks/>
          </p:cNvCxnSpPr>
          <p:nvPr/>
        </p:nvCxnSpPr>
        <p:spPr>
          <a:xfrm>
            <a:off x="8788402" y="4648201"/>
            <a:ext cx="0" cy="406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2C693-0483-024F-80E4-F6233831D69C}"/>
              </a:ext>
            </a:extLst>
          </p:cNvPr>
          <p:cNvCxnSpPr>
            <a:cxnSpLocks/>
          </p:cNvCxnSpPr>
          <p:nvPr/>
        </p:nvCxnSpPr>
        <p:spPr>
          <a:xfrm>
            <a:off x="11565467" y="4648201"/>
            <a:ext cx="0" cy="406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1F0205-2B4A-D848-9AC9-4E475AD858A4}"/>
              </a:ext>
            </a:extLst>
          </p:cNvPr>
          <p:cNvCxnSpPr>
            <a:cxnSpLocks/>
          </p:cNvCxnSpPr>
          <p:nvPr/>
        </p:nvCxnSpPr>
        <p:spPr>
          <a:xfrm flipV="1">
            <a:off x="3471334" y="1566334"/>
            <a:ext cx="0" cy="355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F1DC59-4C52-4948-BA66-2CF354936ED1}"/>
              </a:ext>
            </a:extLst>
          </p:cNvPr>
          <p:cNvCxnSpPr>
            <a:cxnSpLocks/>
          </p:cNvCxnSpPr>
          <p:nvPr/>
        </p:nvCxnSpPr>
        <p:spPr>
          <a:xfrm flipV="1">
            <a:off x="6062128" y="1566334"/>
            <a:ext cx="0" cy="355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E4EAD8-5995-2146-B388-2EA3946F437C}"/>
              </a:ext>
            </a:extLst>
          </p:cNvPr>
          <p:cNvCxnSpPr>
            <a:cxnSpLocks/>
          </p:cNvCxnSpPr>
          <p:nvPr/>
        </p:nvCxnSpPr>
        <p:spPr>
          <a:xfrm flipV="1">
            <a:off x="7467600" y="1566334"/>
            <a:ext cx="0" cy="355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BF744B-22AA-7F4C-BC72-282AF2D6C56E}"/>
              </a:ext>
            </a:extLst>
          </p:cNvPr>
          <p:cNvCxnSpPr>
            <a:cxnSpLocks/>
          </p:cNvCxnSpPr>
          <p:nvPr/>
        </p:nvCxnSpPr>
        <p:spPr>
          <a:xfrm>
            <a:off x="8077200" y="1735668"/>
            <a:ext cx="2667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C1B098-5C90-0844-A7E6-5623BD969101}"/>
              </a:ext>
            </a:extLst>
          </p:cNvPr>
          <p:cNvCxnSpPr>
            <a:cxnSpLocks/>
          </p:cNvCxnSpPr>
          <p:nvPr/>
        </p:nvCxnSpPr>
        <p:spPr>
          <a:xfrm flipV="1">
            <a:off x="8085666" y="1566334"/>
            <a:ext cx="0" cy="355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F4536B-0571-7048-B982-52B6965DCEBC}"/>
              </a:ext>
            </a:extLst>
          </p:cNvPr>
          <p:cNvCxnSpPr>
            <a:cxnSpLocks/>
          </p:cNvCxnSpPr>
          <p:nvPr/>
        </p:nvCxnSpPr>
        <p:spPr>
          <a:xfrm flipV="1">
            <a:off x="10735732" y="1566334"/>
            <a:ext cx="0" cy="355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1313CD-C12A-CB4F-9B75-2F1DD278820B}"/>
              </a:ext>
            </a:extLst>
          </p:cNvPr>
          <p:cNvCxnSpPr>
            <a:cxnSpLocks/>
          </p:cNvCxnSpPr>
          <p:nvPr/>
        </p:nvCxnSpPr>
        <p:spPr>
          <a:xfrm>
            <a:off x="4292600" y="2777067"/>
            <a:ext cx="176952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6F8510-6294-9447-A2B0-28F4910E8376}"/>
              </a:ext>
            </a:extLst>
          </p:cNvPr>
          <p:cNvCxnSpPr>
            <a:cxnSpLocks/>
          </p:cNvCxnSpPr>
          <p:nvPr/>
        </p:nvCxnSpPr>
        <p:spPr>
          <a:xfrm>
            <a:off x="7044266" y="2777067"/>
            <a:ext cx="452120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8CA62-5DE0-B94F-A713-7254764FB544}"/>
              </a:ext>
            </a:extLst>
          </p:cNvPr>
          <p:cNvCxnSpPr>
            <a:cxnSpLocks/>
          </p:cNvCxnSpPr>
          <p:nvPr/>
        </p:nvCxnSpPr>
        <p:spPr>
          <a:xfrm flipV="1">
            <a:off x="4284133" y="2578100"/>
            <a:ext cx="0" cy="397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887011-3529-A740-BC33-0D4E55F43F26}"/>
              </a:ext>
            </a:extLst>
          </p:cNvPr>
          <p:cNvCxnSpPr>
            <a:cxnSpLocks/>
          </p:cNvCxnSpPr>
          <p:nvPr/>
        </p:nvCxnSpPr>
        <p:spPr>
          <a:xfrm flipV="1">
            <a:off x="6062131" y="2569633"/>
            <a:ext cx="0" cy="397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3BF9AC-5606-8C45-9B9A-C40F1DCED7ED}"/>
              </a:ext>
            </a:extLst>
          </p:cNvPr>
          <p:cNvCxnSpPr>
            <a:cxnSpLocks/>
          </p:cNvCxnSpPr>
          <p:nvPr/>
        </p:nvCxnSpPr>
        <p:spPr>
          <a:xfrm flipV="1">
            <a:off x="7044266" y="2569633"/>
            <a:ext cx="0" cy="397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7F91AB-5022-4042-8C5C-FC19CF3A4AFA}"/>
              </a:ext>
            </a:extLst>
          </p:cNvPr>
          <p:cNvCxnSpPr>
            <a:cxnSpLocks/>
          </p:cNvCxnSpPr>
          <p:nvPr/>
        </p:nvCxnSpPr>
        <p:spPr>
          <a:xfrm flipV="1">
            <a:off x="11565467" y="2578100"/>
            <a:ext cx="0" cy="397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6027F3-6A39-0549-A17F-C822144D310F}"/>
              </a:ext>
            </a:extLst>
          </p:cNvPr>
          <p:cNvCxnSpPr>
            <a:cxnSpLocks/>
          </p:cNvCxnSpPr>
          <p:nvPr/>
        </p:nvCxnSpPr>
        <p:spPr>
          <a:xfrm flipV="1">
            <a:off x="9855200" y="2569633"/>
            <a:ext cx="0" cy="39793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2435BA-049D-1048-AED4-4FDC7026DBF2}"/>
              </a:ext>
            </a:extLst>
          </p:cNvPr>
          <p:cNvCxnSpPr/>
          <p:nvPr/>
        </p:nvCxnSpPr>
        <p:spPr>
          <a:xfrm>
            <a:off x="2480734" y="3699934"/>
            <a:ext cx="247226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E6A425-6330-894F-8967-91AFCCFD3093}"/>
              </a:ext>
            </a:extLst>
          </p:cNvPr>
          <p:cNvCxnSpPr>
            <a:cxnSpLocks/>
          </p:cNvCxnSpPr>
          <p:nvPr/>
        </p:nvCxnSpPr>
        <p:spPr>
          <a:xfrm>
            <a:off x="6079068" y="3699934"/>
            <a:ext cx="465666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75BB75-EB6F-594B-8652-BEDF75099C10}"/>
              </a:ext>
            </a:extLst>
          </p:cNvPr>
          <p:cNvCxnSpPr>
            <a:cxnSpLocks/>
          </p:cNvCxnSpPr>
          <p:nvPr/>
        </p:nvCxnSpPr>
        <p:spPr>
          <a:xfrm flipV="1">
            <a:off x="2480734" y="3513667"/>
            <a:ext cx="0" cy="37253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184C26-217B-A247-8454-8B0C5A05F277}"/>
              </a:ext>
            </a:extLst>
          </p:cNvPr>
          <p:cNvCxnSpPr>
            <a:cxnSpLocks/>
          </p:cNvCxnSpPr>
          <p:nvPr/>
        </p:nvCxnSpPr>
        <p:spPr>
          <a:xfrm flipV="1">
            <a:off x="4953000" y="3513667"/>
            <a:ext cx="0" cy="37253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0A15D2-48D8-E040-AFD4-1ACBC5FFE9AA}"/>
              </a:ext>
            </a:extLst>
          </p:cNvPr>
          <p:cNvCxnSpPr>
            <a:cxnSpLocks/>
          </p:cNvCxnSpPr>
          <p:nvPr/>
        </p:nvCxnSpPr>
        <p:spPr>
          <a:xfrm flipV="1">
            <a:off x="6062134" y="3513667"/>
            <a:ext cx="0" cy="37253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4AE7C0-87D3-5742-9315-C7BD0E32ECB4}"/>
              </a:ext>
            </a:extLst>
          </p:cNvPr>
          <p:cNvCxnSpPr>
            <a:cxnSpLocks/>
          </p:cNvCxnSpPr>
          <p:nvPr/>
        </p:nvCxnSpPr>
        <p:spPr>
          <a:xfrm flipV="1">
            <a:off x="8085666" y="3513674"/>
            <a:ext cx="0" cy="37253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FE301F-DD3B-154C-8AC4-6722753EA1B9}"/>
              </a:ext>
            </a:extLst>
          </p:cNvPr>
          <p:cNvCxnSpPr>
            <a:cxnSpLocks/>
          </p:cNvCxnSpPr>
          <p:nvPr/>
        </p:nvCxnSpPr>
        <p:spPr>
          <a:xfrm flipV="1">
            <a:off x="10735732" y="3513667"/>
            <a:ext cx="0" cy="37253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D7CFF3-2982-8046-96A3-6FBBA63E1B28}"/>
              </a:ext>
            </a:extLst>
          </p:cNvPr>
          <p:cNvSpPr txBox="1"/>
          <p:nvPr/>
        </p:nvSpPr>
        <p:spPr>
          <a:xfrm>
            <a:off x="25402" y="4648201"/>
            <a:ext cx="231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Temporal range (s)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6D725F-0A82-A14F-8303-4F9523077B5B}"/>
              </a:ext>
            </a:extLst>
          </p:cNvPr>
          <p:cNvCxnSpPr>
            <a:cxnSpLocks/>
          </p:cNvCxnSpPr>
          <p:nvPr/>
        </p:nvCxnSpPr>
        <p:spPr>
          <a:xfrm flipV="1">
            <a:off x="4953000" y="3913717"/>
            <a:ext cx="0" cy="9292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E526510-B35F-8A4E-81C7-CFD6E1FC318A}"/>
              </a:ext>
            </a:extLst>
          </p:cNvPr>
          <p:cNvSpPr txBox="1"/>
          <p:nvPr/>
        </p:nvSpPr>
        <p:spPr>
          <a:xfrm>
            <a:off x="414867" y="351366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Signal 2D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FC20E6-EB2B-064C-B7D0-DD9272396545}"/>
              </a:ext>
            </a:extLst>
          </p:cNvPr>
          <p:cNvSpPr txBox="1"/>
          <p:nvPr/>
        </p:nvSpPr>
        <p:spPr>
          <a:xfrm>
            <a:off x="414867" y="256379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Signal 1D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4540B3-2512-2A4A-940C-5A5B40450124}"/>
              </a:ext>
            </a:extLst>
          </p:cNvPr>
          <p:cNvSpPr txBox="1"/>
          <p:nvPr/>
        </p:nvSpPr>
        <p:spPr>
          <a:xfrm>
            <a:off x="414867" y="1566334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Video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43436-D369-9244-98A2-862CB3524B6A}"/>
              </a:ext>
            </a:extLst>
          </p:cNvPr>
          <p:cNvSpPr txBox="1"/>
          <p:nvPr/>
        </p:nvSpPr>
        <p:spPr>
          <a:xfrm>
            <a:off x="2315633" y="5051398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97F713-2ED8-2C4F-BA75-D7D5F9044B9A}"/>
              </a:ext>
            </a:extLst>
          </p:cNvPr>
          <p:cNvSpPr txBox="1"/>
          <p:nvPr/>
        </p:nvSpPr>
        <p:spPr>
          <a:xfrm>
            <a:off x="5361518" y="5051398"/>
            <a:ext cx="53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E702C8-0729-7D45-9E89-78E18AF52333}"/>
              </a:ext>
            </a:extLst>
          </p:cNvPr>
          <p:cNvSpPr txBox="1"/>
          <p:nvPr/>
        </p:nvSpPr>
        <p:spPr>
          <a:xfrm>
            <a:off x="8443383" y="5051398"/>
            <a:ext cx="7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9EBDA-55F5-2E4A-BAE7-454DB6B12CDC}"/>
              </a:ext>
            </a:extLst>
          </p:cNvPr>
          <p:cNvSpPr txBox="1"/>
          <p:nvPr/>
        </p:nvSpPr>
        <p:spPr>
          <a:xfrm>
            <a:off x="11169647" y="5013290"/>
            <a:ext cx="8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E28DFD-BB4F-5C49-9654-43E85AC6F24D}"/>
              </a:ext>
            </a:extLst>
          </p:cNvPr>
          <p:cNvSpPr txBox="1"/>
          <p:nvPr/>
        </p:nvSpPr>
        <p:spPr>
          <a:xfrm>
            <a:off x="3183470" y="5051398"/>
            <a:ext cx="53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82DC53-439D-C84B-A4D1-CA03879B325C}"/>
              </a:ext>
            </a:extLst>
          </p:cNvPr>
          <p:cNvSpPr txBox="1"/>
          <p:nvPr/>
        </p:nvSpPr>
        <p:spPr>
          <a:xfrm>
            <a:off x="4003678" y="5057800"/>
            <a:ext cx="53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62D8E6-15CE-B441-9A8D-4EA7CE696D3E}"/>
              </a:ext>
            </a:extLst>
          </p:cNvPr>
          <p:cNvSpPr txBox="1"/>
          <p:nvPr/>
        </p:nvSpPr>
        <p:spPr>
          <a:xfrm>
            <a:off x="4677836" y="5057800"/>
            <a:ext cx="53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FFF142-A7DF-414B-97AC-76F75E290CAD}"/>
              </a:ext>
            </a:extLst>
          </p:cNvPr>
          <p:cNvSpPr txBox="1"/>
          <p:nvPr/>
        </p:nvSpPr>
        <p:spPr>
          <a:xfrm>
            <a:off x="5791196" y="5049332"/>
            <a:ext cx="53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6D6F93-10C3-D547-A79F-7114D8EC9279}"/>
              </a:ext>
            </a:extLst>
          </p:cNvPr>
          <p:cNvSpPr txBox="1"/>
          <p:nvPr/>
        </p:nvSpPr>
        <p:spPr>
          <a:xfrm>
            <a:off x="6775450" y="5046125"/>
            <a:ext cx="53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EBDA094-E602-D44D-899F-4D91A6A02D99}"/>
              </a:ext>
            </a:extLst>
          </p:cNvPr>
          <p:cNvSpPr txBox="1"/>
          <p:nvPr/>
        </p:nvSpPr>
        <p:spPr>
          <a:xfrm>
            <a:off x="7205128" y="5046125"/>
            <a:ext cx="53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5A7BBF-1A0D-D140-B4A4-F9AC7C425A67}"/>
              </a:ext>
            </a:extLst>
          </p:cNvPr>
          <p:cNvSpPr txBox="1"/>
          <p:nvPr/>
        </p:nvSpPr>
        <p:spPr>
          <a:xfrm>
            <a:off x="7753360" y="5054599"/>
            <a:ext cx="72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0FBFA5-04D6-194F-B450-E2FE2636A0B3}"/>
              </a:ext>
            </a:extLst>
          </p:cNvPr>
          <p:cNvSpPr txBox="1"/>
          <p:nvPr/>
        </p:nvSpPr>
        <p:spPr>
          <a:xfrm>
            <a:off x="9514404" y="5046125"/>
            <a:ext cx="74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200776-2488-0242-BFFB-AD8E2B244CAB}"/>
              </a:ext>
            </a:extLst>
          </p:cNvPr>
          <p:cNvSpPr txBox="1"/>
          <p:nvPr/>
        </p:nvSpPr>
        <p:spPr>
          <a:xfrm>
            <a:off x="10407647" y="5016500"/>
            <a:ext cx="7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4860DB-35C4-1B40-88EA-6F009B74A5B0}"/>
              </a:ext>
            </a:extLst>
          </p:cNvPr>
          <p:cNvSpPr txBox="1"/>
          <p:nvPr/>
        </p:nvSpPr>
        <p:spPr>
          <a:xfrm>
            <a:off x="3452285" y="1388020"/>
            <a:ext cx="57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E27414-C03C-974B-8273-10536BE58ABA}"/>
              </a:ext>
            </a:extLst>
          </p:cNvPr>
          <p:cNvSpPr txBox="1"/>
          <p:nvPr/>
        </p:nvSpPr>
        <p:spPr>
          <a:xfrm>
            <a:off x="6043078" y="1374803"/>
            <a:ext cx="57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A61B4B-182C-C345-8B62-0D40EDD674A1}"/>
              </a:ext>
            </a:extLst>
          </p:cNvPr>
          <p:cNvSpPr txBox="1"/>
          <p:nvPr/>
        </p:nvSpPr>
        <p:spPr>
          <a:xfrm>
            <a:off x="8070852" y="1381668"/>
            <a:ext cx="57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DEEAE7-4D4C-9E49-AE6A-FC0823D6F15D}"/>
              </a:ext>
            </a:extLst>
          </p:cNvPr>
          <p:cNvSpPr txBox="1"/>
          <p:nvPr/>
        </p:nvSpPr>
        <p:spPr>
          <a:xfrm>
            <a:off x="4271431" y="2428928"/>
            <a:ext cx="71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S11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0C3982F-F739-044B-B02B-F6FB8CC9576C}"/>
              </a:ext>
            </a:extLst>
          </p:cNvPr>
          <p:cNvSpPr txBox="1"/>
          <p:nvPr/>
        </p:nvSpPr>
        <p:spPr>
          <a:xfrm>
            <a:off x="7033685" y="2411971"/>
            <a:ext cx="71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5E27211-BDDC-BF48-B7E1-C9079D99B175}"/>
              </a:ext>
            </a:extLst>
          </p:cNvPr>
          <p:cNvSpPr txBox="1"/>
          <p:nvPr/>
        </p:nvSpPr>
        <p:spPr>
          <a:xfrm>
            <a:off x="9850960" y="2428333"/>
            <a:ext cx="71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S13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00F390-DA2F-BE49-8034-92D393E015DD}"/>
              </a:ext>
            </a:extLst>
          </p:cNvPr>
          <p:cNvSpPr txBox="1"/>
          <p:nvPr/>
        </p:nvSpPr>
        <p:spPr>
          <a:xfrm>
            <a:off x="2478618" y="3355486"/>
            <a:ext cx="7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S21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894DA0-0762-1A4B-BFEB-AE99896DFB53}"/>
              </a:ext>
            </a:extLst>
          </p:cNvPr>
          <p:cNvSpPr txBox="1"/>
          <p:nvPr/>
        </p:nvSpPr>
        <p:spPr>
          <a:xfrm>
            <a:off x="6052611" y="3336672"/>
            <a:ext cx="7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S22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56BD10-5626-E44C-A493-D10AFBCAAFD0}"/>
              </a:ext>
            </a:extLst>
          </p:cNvPr>
          <p:cNvSpPr txBox="1"/>
          <p:nvPr/>
        </p:nvSpPr>
        <p:spPr>
          <a:xfrm>
            <a:off x="8076145" y="3357035"/>
            <a:ext cx="7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S23</a:t>
            </a:r>
          </a:p>
        </p:txBody>
      </p:sp>
    </p:spTree>
    <p:extLst>
      <p:ext uri="{BB962C8B-B14F-4D97-AF65-F5344CB8AC3E}">
        <p14:creationId xmlns:p14="http://schemas.microsoft.com/office/powerpoint/2010/main" val="44207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2022-05-03T10:37:44Z</dcterms:created>
  <dcterms:modified xsi:type="dcterms:W3CDTF">2022-05-04T14:48:07Z</dcterms:modified>
</cp:coreProperties>
</file>