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3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6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4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3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5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9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7E4FF1-5C35-4EF2-925F-3F7D7203879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E01E4-275F-4635-941E-9B7CEB8FE1E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0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ma-bpm.ru/journal/chto-takoe-biznes-processy-obzor-bazovyh-ponyatij-bp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8F8F0-85D0-4E4F-8D18-9D2945C5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2927268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зрелости бизнес-процессов. Модели оценки зрелости бизнес-процессов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AE788-D47A-4B4B-A6F8-381F174A4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6919"/>
            <a:ext cx="9144000" cy="1655762"/>
          </a:xfrm>
        </p:spPr>
        <p:txBody>
          <a:bodyPr/>
          <a:lstStyle/>
          <a:p>
            <a:pPr algn="ctr"/>
            <a:r>
              <a:rPr lang="ru-RU" dirty="0"/>
              <a:t>Голиков Александр</a:t>
            </a:r>
            <a:br>
              <a:rPr lang="ru-RU" dirty="0"/>
            </a:br>
            <a:r>
              <a:rPr lang="ru-RU" dirty="0"/>
              <a:t>ИКБО-03-20</a:t>
            </a:r>
          </a:p>
        </p:txBody>
      </p:sp>
    </p:spTree>
    <p:extLst>
      <p:ext uri="{BB962C8B-B14F-4D97-AF65-F5344CB8AC3E}">
        <p14:creationId xmlns:p14="http://schemas.microsoft.com/office/powerpoint/2010/main" val="26848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A25D4-7C6C-4699-96F1-A1938FF9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1003"/>
            <a:ext cx="10058400" cy="72597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бизнес-процесс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0E76A-ACB0-4A98-9515-32B3C745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876981"/>
            <a:ext cx="9060872" cy="54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964E-1CF9-4A8D-B51F-54D87B71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797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Виды бизнес-процессов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70693-F957-48BD-8734-EB698602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5DFCF-5107-41D2-A85F-7F3E37F9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988906"/>
            <a:ext cx="11212310" cy="45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FFE91-164C-4157-B49E-6595363E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чего нужно оценивать зрелость бизнес-процесса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7560F-93F6-493D-BDB7-E4459D84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A2049-6744-4119-808E-AE31246C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6" y="1450757"/>
            <a:ext cx="10794328" cy="4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9B21-E47B-407D-B065-92E30957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942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Что такое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BPM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BPMS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D9D8EA-7D7F-4E94-B18D-6D36497491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788323"/>
            <a:ext cx="11817927" cy="53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6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F68B8-F670-47A2-9F77-21D37E25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103"/>
            <a:ext cx="10058400" cy="74845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86683-0BA7-412E-9F38-75B08684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1845733"/>
            <a:ext cx="11859491" cy="4555067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Плаунов. BPM: стадия зрелости // Открытые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системы.СУБД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— 2013. — № 7. — С. 21–22. URL: https://www.osp.ru/os/2013/07/13037345 (дата обращения: 11.10.2022).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 Р ИСО/МЭК 15504-3-2009 Информационная технология (ИТ). Оценка процесса. Часть 3. Руководство по проведению оценки. URL: http://docs.cntd.ru/document/1200076769 (дата обращения: 11.10.2022).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Русский BPM CBOK. URL: https://abpmp.org.ru/resource/bpm-cbok (дата обращения: 11.10.2022).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Наталья Дубова. Все о BPM // Открытые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системы.СУБД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— 2013. — № 7. — С. 31–34. URL: https://www.osp.ru/os/2013/07/13037349 (дата обращения: 11.10.2022).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Владимир Репин. Оценка зрелости системы управления бизнес-процессами компании. URL: http://www.finexpert.ru/view/otsenka_zrelosti_sistemy_upravleniya_biznes_protsessami_kompanii/961 (дата обращения: 11.10.2022).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Elma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[Электронный ресурс]: Что такое бизнес-процессы. Обзор базовых понятий BPM. - Режим доступа: 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https://www.elma-bpm.ru/journal/chto-takoe-biznes-processy-obzor-bazovyh-ponyatij-bpm/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обращения: 11.10.2022).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21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261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Ретро</vt:lpstr>
      <vt:lpstr>Уровень зрелости бизнес-процессов. Модели оценки зрелости бизнес-процессов</vt:lpstr>
      <vt:lpstr>Что такое бизнес-процесс</vt:lpstr>
      <vt:lpstr>Виды бизнес-процессов</vt:lpstr>
      <vt:lpstr>Для чего нужно оценивать зрелость бизнес-процесса</vt:lpstr>
      <vt:lpstr>Что такое BPM и BPMS</vt:lpstr>
      <vt:lpstr>Список используемой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Уровень зрелости бизнес-процессов. Модели оценки зрелости бизнес-процессов</dc:title>
  <dc:creator>Rpqshka</dc:creator>
  <cp:lastModifiedBy>Rpqshka</cp:lastModifiedBy>
  <cp:revision>2</cp:revision>
  <dcterms:created xsi:type="dcterms:W3CDTF">2022-10-12T20:36:10Z</dcterms:created>
  <dcterms:modified xsi:type="dcterms:W3CDTF">2022-10-12T20:52:26Z</dcterms:modified>
</cp:coreProperties>
</file>