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B67-426E-4ABB-8BAA-03819A775920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83BB-2BF5-4FEA-93D0-2249EF4F7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15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B67-426E-4ABB-8BAA-03819A775920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83BB-2BF5-4FEA-93D0-2249EF4F7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52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B67-426E-4ABB-8BAA-03819A775920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83BB-2BF5-4FEA-93D0-2249EF4F7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630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B67-426E-4ABB-8BAA-03819A775920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83BB-2BF5-4FEA-93D0-2249EF4F7BE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1923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B67-426E-4ABB-8BAA-03819A775920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83BB-2BF5-4FEA-93D0-2249EF4F7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059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B67-426E-4ABB-8BAA-03819A775920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83BB-2BF5-4FEA-93D0-2249EF4F7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8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B67-426E-4ABB-8BAA-03819A775920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83BB-2BF5-4FEA-93D0-2249EF4F7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448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B67-426E-4ABB-8BAA-03819A775920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83BB-2BF5-4FEA-93D0-2249EF4F7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034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B67-426E-4ABB-8BAA-03819A775920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83BB-2BF5-4FEA-93D0-2249EF4F7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37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B67-426E-4ABB-8BAA-03819A775920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83BB-2BF5-4FEA-93D0-2249EF4F7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40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B67-426E-4ABB-8BAA-03819A775920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83BB-2BF5-4FEA-93D0-2249EF4F7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99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B67-426E-4ABB-8BAA-03819A775920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83BB-2BF5-4FEA-93D0-2249EF4F7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76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B67-426E-4ABB-8BAA-03819A775920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83BB-2BF5-4FEA-93D0-2249EF4F7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12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B67-426E-4ABB-8BAA-03819A775920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83BB-2BF5-4FEA-93D0-2249EF4F7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23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B67-426E-4ABB-8BAA-03819A775920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83BB-2BF5-4FEA-93D0-2249EF4F7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60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B67-426E-4ABB-8BAA-03819A775920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83BB-2BF5-4FEA-93D0-2249EF4F7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71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B67-426E-4ABB-8BAA-03819A775920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83BB-2BF5-4FEA-93D0-2249EF4F7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90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7887B67-426E-4ABB-8BAA-03819A775920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183BB-2BF5-4FEA-93D0-2249EF4F7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0308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E27249-8268-428F-B06D-D2051FA83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474793" cy="3329581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Приготовление заказа в Макдоналдсе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2CB98F-AD42-4A97-9434-3720DC57E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7852" y="5832553"/>
            <a:ext cx="9144000" cy="1655762"/>
          </a:xfrm>
        </p:spPr>
        <p:txBody>
          <a:bodyPr/>
          <a:lstStyle/>
          <a:p>
            <a:r>
              <a:rPr lang="ru-RU" dirty="0"/>
              <a:t>Голиков Александр Леонидович</a:t>
            </a:r>
          </a:p>
          <a:p>
            <a:r>
              <a:rPr lang="ru-RU" dirty="0"/>
              <a:t>ИКБО-03-20</a:t>
            </a:r>
          </a:p>
        </p:txBody>
      </p:sp>
    </p:spTree>
    <p:extLst>
      <p:ext uri="{BB962C8B-B14F-4D97-AF65-F5344CB8AC3E}">
        <p14:creationId xmlns:p14="http://schemas.microsoft.com/office/powerpoint/2010/main" val="331085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621E424-84D2-4C65-BD7D-15FDEC803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3578867-7176-44C2-BE46-F28E1FC81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80" y="0"/>
            <a:ext cx="96406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26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906D94-2182-4A03-9099-A922554F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5A8FE3-11EC-4FFF-90E1-EAD73373D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3B602E-6C54-4741-B443-C573A430A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841" y="0"/>
            <a:ext cx="97003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22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22397-454A-4E18-9EE3-A1469DA6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3989C7-DA11-4048-BBB8-6D254189D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97549A1-551D-4B9B-8E8A-E439BF6F2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831" y="0"/>
            <a:ext cx="96463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4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195</TotalTime>
  <Words>8</Words>
  <Application>Microsoft Office PowerPoint</Application>
  <PresentationFormat>Широкоэкранный</PresentationFormat>
  <Paragraphs>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Ион</vt:lpstr>
      <vt:lpstr>Приготовление заказа в Макдоналдсе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Rpqshka</dc:creator>
  <cp:lastModifiedBy>Rpqshka</cp:lastModifiedBy>
  <cp:revision>7</cp:revision>
  <dcterms:created xsi:type="dcterms:W3CDTF">2022-09-24T05:30:40Z</dcterms:created>
  <dcterms:modified xsi:type="dcterms:W3CDTF">2022-09-24T08:46:18Z</dcterms:modified>
</cp:coreProperties>
</file>