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2"/>
  </p:normalViewPr>
  <p:slideViewPr>
    <p:cSldViewPr snapToGrid="0">
      <p:cViewPr>
        <p:scale>
          <a:sx n="85" d="100"/>
          <a:sy n="85" d="100"/>
        </p:scale>
        <p:origin x="6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B3BF5-A745-4E79-9485-D6C8D8A1F22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99E827-BA0B-42E6-AB22-D38B15E2E63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1700" b="0" dirty="0"/>
            <a:t>Amazon Fine Food Reviews Analysis.</a:t>
          </a:r>
          <a:endParaRPr lang="en-US" sz="1700" b="0" dirty="0"/>
        </a:p>
      </dgm:t>
    </dgm:pt>
    <dgm:pt modelId="{CAE9CA8E-D3A8-43AC-9D0F-D78D70727521}" type="parTrans" cxnId="{E98200AF-8BCF-437E-A37D-22D0474E8F5F}">
      <dgm:prSet/>
      <dgm:spPr/>
      <dgm:t>
        <a:bodyPr/>
        <a:lstStyle/>
        <a:p>
          <a:endParaRPr lang="en-US"/>
        </a:p>
      </dgm:t>
    </dgm:pt>
    <dgm:pt modelId="{19CAF05E-B5FE-461A-96CB-7ABE2D9E63F1}" type="sibTrans" cxnId="{E98200AF-8BCF-437E-A37D-22D0474E8F5F}">
      <dgm:prSet/>
      <dgm:spPr/>
      <dgm:t>
        <a:bodyPr/>
        <a:lstStyle/>
        <a:p>
          <a:endParaRPr lang="en-US"/>
        </a:p>
      </dgm:t>
    </dgm:pt>
    <dgm:pt modelId="{15FE37EA-50CB-48AE-B336-44380C4C807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1700" b="0" dirty="0"/>
            <a:t>Classification of customer sentiments (positive, negative, neutral).</a:t>
          </a:r>
          <a:endParaRPr lang="en-US" sz="1700" b="0" dirty="0"/>
        </a:p>
      </dgm:t>
    </dgm:pt>
    <dgm:pt modelId="{2DB10C43-DD73-4F40-97FF-E7944B657C90}" type="parTrans" cxnId="{564B8728-6A8F-44C3-BAE7-DB7254125EB9}">
      <dgm:prSet/>
      <dgm:spPr/>
      <dgm:t>
        <a:bodyPr/>
        <a:lstStyle/>
        <a:p>
          <a:endParaRPr lang="en-US"/>
        </a:p>
      </dgm:t>
    </dgm:pt>
    <dgm:pt modelId="{B030C208-1FE6-4F60-BF3B-864407B09759}" type="sibTrans" cxnId="{564B8728-6A8F-44C3-BAE7-DB7254125EB9}">
      <dgm:prSet/>
      <dgm:spPr/>
      <dgm:t>
        <a:bodyPr/>
        <a:lstStyle/>
        <a:p>
          <a:endParaRPr lang="en-US"/>
        </a:p>
      </dgm:t>
    </dgm:pt>
    <dgm:pt modelId="{46913561-E371-49F1-B070-2ACB492FCD3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1700" b="0" dirty="0"/>
            <a:t>Goals:</a:t>
          </a:r>
          <a:endParaRPr lang="en-US" sz="1700" b="0" dirty="0"/>
        </a:p>
      </dgm:t>
    </dgm:pt>
    <dgm:pt modelId="{31F6BF4F-5C81-4EE8-BC05-ABEF4BDABD14}" type="parTrans" cxnId="{2EB32A94-D4FF-4B1F-83B7-BF024D99648E}">
      <dgm:prSet/>
      <dgm:spPr/>
      <dgm:t>
        <a:bodyPr/>
        <a:lstStyle/>
        <a:p>
          <a:endParaRPr lang="en-US"/>
        </a:p>
      </dgm:t>
    </dgm:pt>
    <dgm:pt modelId="{51C20047-4116-4286-8C8E-EB60D46EFB2B}" type="sibTrans" cxnId="{2EB32A94-D4FF-4B1F-83B7-BF024D99648E}">
      <dgm:prSet/>
      <dgm:spPr/>
      <dgm:t>
        <a:bodyPr/>
        <a:lstStyle/>
        <a:p>
          <a:endParaRPr lang="en-US"/>
        </a:p>
      </dgm:t>
    </dgm:pt>
    <dgm:pt modelId="{87A41B3A-092E-4410-AD2D-1DA6F00E5D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700" b="0" dirty="0"/>
            <a:t>Preprocess and clean raw textual data.</a:t>
          </a:r>
          <a:endParaRPr lang="en-US" sz="1700" b="0" dirty="0"/>
        </a:p>
      </dgm:t>
    </dgm:pt>
    <dgm:pt modelId="{E01D3CDD-7BB5-41C4-AA1E-B14C1FA14FEC}" type="parTrans" cxnId="{7FADE918-FACD-49EC-ADBF-162CB5D3FE5C}">
      <dgm:prSet/>
      <dgm:spPr/>
      <dgm:t>
        <a:bodyPr/>
        <a:lstStyle/>
        <a:p>
          <a:endParaRPr lang="en-US"/>
        </a:p>
      </dgm:t>
    </dgm:pt>
    <dgm:pt modelId="{1CA7F2F1-767F-4B51-9C51-385D02F00C85}" type="sibTrans" cxnId="{7FADE918-FACD-49EC-ADBF-162CB5D3FE5C}">
      <dgm:prSet/>
      <dgm:spPr/>
      <dgm:t>
        <a:bodyPr/>
        <a:lstStyle/>
        <a:p>
          <a:endParaRPr lang="en-US"/>
        </a:p>
      </dgm:t>
    </dgm:pt>
    <dgm:pt modelId="{482BCAED-EF61-4CBC-A599-590288E8F9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700" b="0" dirty="0"/>
            <a:t>Implement and evaluate machine learning algorithms.</a:t>
          </a:r>
          <a:endParaRPr lang="en-US" sz="1700" b="0" dirty="0"/>
        </a:p>
      </dgm:t>
    </dgm:pt>
    <dgm:pt modelId="{E4C5B083-CAC0-4B9A-8770-3D339A4C91F0}" type="parTrans" cxnId="{0E390576-E230-44C3-B6F8-C2A5FF259A64}">
      <dgm:prSet/>
      <dgm:spPr/>
      <dgm:t>
        <a:bodyPr/>
        <a:lstStyle/>
        <a:p>
          <a:endParaRPr lang="en-US"/>
        </a:p>
      </dgm:t>
    </dgm:pt>
    <dgm:pt modelId="{79BB16AC-A8D3-4236-A379-600534220FF2}" type="sibTrans" cxnId="{0E390576-E230-44C3-B6F8-C2A5FF259A64}">
      <dgm:prSet/>
      <dgm:spPr/>
      <dgm:t>
        <a:bodyPr/>
        <a:lstStyle/>
        <a:p>
          <a:endParaRPr lang="en-US"/>
        </a:p>
      </dgm:t>
    </dgm:pt>
    <dgm:pt modelId="{6C1E2618-422E-4AA0-835A-99CAF3B51C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700" b="0" dirty="0"/>
            <a:t>Compare the performance of Logistic Regression, SVM, and Deep Learning models.</a:t>
          </a:r>
          <a:endParaRPr lang="en-US" sz="1700" b="0" dirty="0"/>
        </a:p>
      </dgm:t>
    </dgm:pt>
    <dgm:pt modelId="{9421A710-4823-4A64-9CA8-669266E4ADF6}" type="parTrans" cxnId="{376BEEB2-F58A-45FF-9C71-77660C516FD3}">
      <dgm:prSet/>
      <dgm:spPr/>
      <dgm:t>
        <a:bodyPr/>
        <a:lstStyle/>
        <a:p>
          <a:endParaRPr lang="en-US"/>
        </a:p>
      </dgm:t>
    </dgm:pt>
    <dgm:pt modelId="{54521FBC-1578-4534-B614-15AAC65BFC59}" type="sibTrans" cxnId="{376BEEB2-F58A-45FF-9C71-77660C516FD3}">
      <dgm:prSet/>
      <dgm:spPr/>
      <dgm:t>
        <a:bodyPr/>
        <a:lstStyle/>
        <a:p>
          <a:endParaRPr lang="en-US"/>
        </a:p>
      </dgm:t>
    </dgm:pt>
    <dgm:pt modelId="{E1620D85-E6C3-45C3-B7D4-52FE486506B5}" type="pres">
      <dgm:prSet presAssocID="{E80B3BF5-A745-4E79-9485-D6C8D8A1F221}" presName="root" presStyleCnt="0">
        <dgm:presLayoutVars>
          <dgm:dir/>
          <dgm:resizeHandles val="exact"/>
        </dgm:presLayoutVars>
      </dgm:prSet>
      <dgm:spPr/>
    </dgm:pt>
    <dgm:pt modelId="{F51F1531-423E-4C5F-BA7F-42E7CFFCE1CE}" type="pres">
      <dgm:prSet presAssocID="{3399E827-BA0B-42E6-AB22-D38B15E2E637}" presName="compNode" presStyleCnt="0"/>
      <dgm:spPr/>
    </dgm:pt>
    <dgm:pt modelId="{9B23D187-D91B-438C-AF2C-6D4B5FF35457}" type="pres">
      <dgm:prSet presAssocID="{3399E827-BA0B-42E6-AB22-D38B15E2E6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C7568A3-F8B4-4B4C-964A-2FC19C678971}" type="pres">
      <dgm:prSet presAssocID="{3399E827-BA0B-42E6-AB22-D38B15E2E637}" presName="iconSpace" presStyleCnt="0"/>
      <dgm:spPr/>
    </dgm:pt>
    <dgm:pt modelId="{4CEA0EEA-F3A5-414C-81B3-F14B2254FC7A}" type="pres">
      <dgm:prSet presAssocID="{3399E827-BA0B-42E6-AB22-D38B15E2E637}" presName="parTx" presStyleLbl="revTx" presStyleIdx="0" presStyleCnt="6">
        <dgm:presLayoutVars>
          <dgm:chMax val="0"/>
          <dgm:chPref val="0"/>
        </dgm:presLayoutVars>
      </dgm:prSet>
      <dgm:spPr/>
    </dgm:pt>
    <dgm:pt modelId="{B300AE36-75F4-4B26-858A-29CC16DF1024}" type="pres">
      <dgm:prSet presAssocID="{3399E827-BA0B-42E6-AB22-D38B15E2E637}" presName="txSpace" presStyleCnt="0"/>
      <dgm:spPr/>
    </dgm:pt>
    <dgm:pt modelId="{65C5E8AB-1B4E-4AFD-9CF3-FC2D355CE373}" type="pres">
      <dgm:prSet presAssocID="{3399E827-BA0B-42E6-AB22-D38B15E2E637}" presName="desTx" presStyleLbl="revTx" presStyleIdx="1" presStyleCnt="6">
        <dgm:presLayoutVars/>
      </dgm:prSet>
      <dgm:spPr/>
    </dgm:pt>
    <dgm:pt modelId="{64D36F3A-B6C6-4A0D-A0FE-2FB3184D98E3}" type="pres">
      <dgm:prSet presAssocID="{19CAF05E-B5FE-461A-96CB-7ABE2D9E63F1}" presName="sibTrans" presStyleCnt="0"/>
      <dgm:spPr/>
    </dgm:pt>
    <dgm:pt modelId="{46093B1D-BD96-4E1C-B9DC-7BC67B0779F5}" type="pres">
      <dgm:prSet presAssocID="{15FE37EA-50CB-48AE-B336-44380C4C8078}" presName="compNode" presStyleCnt="0"/>
      <dgm:spPr/>
    </dgm:pt>
    <dgm:pt modelId="{916D8959-4C50-4252-9B18-2EB4D712A6E5}" type="pres">
      <dgm:prSet presAssocID="{15FE37EA-50CB-48AE-B336-44380C4C80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687ABF6D-E2E2-44F1-AEC0-50737BB3006D}" type="pres">
      <dgm:prSet presAssocID="{15FE37EA-50CB-48AE-B336-44380C4C8078}" presName="iconSpace" presStyleCnt="0"/>
      <dgm:spPr/>
    </dgm:pt>
    <dgm:pt modelId="{0294339E-025C-4B85-89E1-66E71ACE9323}" type="pres">
      <dgm:prSet presAssocID="{15FE37EA-50CB-48AE-B336-44380C4C8078}" presName="parTx" presStyleLbl="revTx" presStyleIdx="2" presStyleCnt="6">
        <dgm:presLayoutVars>
          <dgm:chMax val="0"/>
          <dgm:chPref val="0"/>
        </dgm:presLayoutVars>
      </dgm:prSet>
      <dgm:spPr/>
    </dgm:pt>
    <dgm:pt modelId="{54C95410-9F0C-4B4F-B56C-10E4C28361F4}" type="pres">
      <dgm:prSet presAssocID="{15FE37EA-50CB-48AE-B336-44380C4C8078}" presName="txSpace" presStyleCnt="0"/>
      <dgm:spPr/>
    </dgm:pt>
    <dgm:pt modelId="{D80AED51-F1DA-46AE-8701-6BAC2ECBE3A4}" type="pres">
      <dgm:prSet presAssocID="{15FE37EA-50CB-48AE-B336-44380C4C8078}" presName="desTx" presStyleLbl="revTx" presStyleIdx="3" presStyleCnt="6">
        <dgm:presLayoutVars/>
      </dgm:prSet>
      <dgm:spPr/>
    </dgm:pt>
    <dgm:pt modelId="{B634C060-7D8F-430A-B170-11AEDEF894F9}" type="pres">
      <dgm:prSet presAssocID="{B030C208-1FE6-4F60-BF3B-864407B09759}" presName="sibTrans" presStyleCnt="0"/>
      <dgm:spPr/>
    </dgm:pt>
    <dgm:pt modelId="{C1AACAE2-3DC3-4A01-A69B-EEB441EFAE6C}" type="pres">
      <dgm:prSet presAssocID="{46913561-E371-49F1-B070-2ACB492FCD35}" presName="compNode" presStyleCnt="0"/>
      <dgm:spPr/>
    </dgm:pt>
    <dgm:pt modelId="{D6FE74A4-2093-4249-9CB1-5890D9C62E26}" type="pres">
      <dgm:prSet presAssocID="{46913561-E371-49F1-B070-2ACB492FCD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F7A7417-B11F-48D7-9044-E0BF55D77B19}" type="pres">
      <dgm:prSet presAssocID="{46913561-E371-49F1-B070-2ACB492FCD35}" presName="iconSpace" presStyleCnt="0"/>
      <dgm:spPr/>
    </dgm:pt>
    <dgm:pt modelId="{33B0EDC8-0416-49AC-A706-3940390B70AE}" type="pres">
      <dgm:prSet presAssocID="{46913561-E371-49F1-B070-2ACB492FCD35}" presName="parTx" presStyleLbl="revTx" presStyleIdx="4" presStyleCnt="6">
        <dgm:presLayoutVars>
          <dgm:chMax val="0"/>
          <dgm:chPref val="0"/>
        </dgm:presLayoutVars>
      </dgm:prSet>
      <dgm:spPr/>
    </dgm:pt>
    <dgm:pt modelId="{B22A8074-1467-495F-8A13-E11BA4A62880}" type="pres">
      <dgm:prSet presAssocID="{46913561-E371-49F1-B070-2ACB492FCD35}" presName="txSpace" presStyleCnt="0"/>
      <dgm:spPr/>
    </dgm:pt>
    <dgm:pt modelId="{2F994B10-8A59-465C-9CBC-8F197A3FA8CE}" type="pres">
      <dgm:prSet presAssocID="{46913561-E371-49F1-B070-2ACB492FCD35}" presName="desTx" presStyleLbl="revTx" presStyleIdx="5" presStyleCnt="6" custLinFactNeighborX="-132" custLinFactNeighborY="-25746">
        <dgm:presLayoutVars/>
      </dgm:prSet>
      <dgm:spPr/>
    </dgm:pt>
  </dgm:ptLst>
  <dgm:cxnLst>
    <dgm:cxn modelId="{A80A0E17-FDB2-204D-A3F7-A4475FCB35F9}" type="presOf" srcId="{87A41B3A-092E-4410-AD2D-1DA6F00E5D3A}" destId="{2F994B10-8A59-465C-9CBC-8F197A3FA8CE}" srcOrd="0" destOrd="0" presId="urn:microsoft.com/office/officeart/2018/5/layout/CenteredIconLabelDescriptionList"/>
    <dgm:cxn modelId="{7FADE918-FACD-49EC-ADBF-162CB5D3FE5C}" srcId="{46913561-E371-49F1-B070-2ACB492FCD35}" destId="{87A41B3A-092E-4410-AD2D-1DA6F00E5D3A}" srcOrd="0" destOrd="0" parTransId="{E01D3CDD-7BB5-41C4-AA1E-B14C1FA14FEC}" sibTransId="{1CA7F2F1-767F-4B51-9C51-385D02F00C85}"/>
    <dgm:cxn modelId="{564B8728-6A8F-44C3-BAE7-DB7254125EB9}" srcId="{E80B3BF5-A745-4E79-9485-D6C8D8A1F221}" destId="{15FE37EA-50CB-48AE-B336-44380C4C8078}" srcOrd="1" destOrd="0" parTransId="{2DB10C43-DD73-4F40-97FF-E7944B657C90}" sibTransId="{B030C208-1FE6-4F60-BF3B-864407B09759}"/>
    <dgm:cxn modelId="{D3F7F53F-AD0B-4441-8B96-C6346B7B6143}" type="presOf" srcId="{E80B3BF5-A745-4E79-9485-D6C8D8A1F221}" destId="{E1620D85-E6C3-45C3-B7D4-52FE486506B5}" srcOrd="0" destOrd="0" presId="urn:microsoft.com/office/officeart/2018/5/layout/CenteredIconLabelDescriptionList"/>
    <dgm:cxn modelId="{0E390576-E230-44C3-B6F8-C2A5FF259A64}" srcId="{46913561-E371-49F1-B070-2ACB492FCD35}" destId="{482BCAED-EF61-4CBC-A599-590288E8F9C8}" srcOrd="1" destOrd="0" parTransId="{E4C5B083-CAC0-4B9A-8770-3D339A4C91F0}" sibTransId="{79BB16AC-A8D3-4236-A379-600534220FF2}"/>
    <dgm:cxn modelId="{1196C67C-5CDC-374C-ADA2-8D2F2329361B}" type="presOf" srcId="{3399E827-BA0B-42E6-AB22-D38B15E2E637}" destId="{4CEA0EEA-F3A5-414C-81B3-F14B2254FC7A}" srcOrd="0" destOrd="0" presId="urn:microsoft.com/office/officeart/2018/5/layout/CenteredIconLabelDescriptionList"/>
    <dgm:cxn modelId="{2EB32A94-D4FF-4B1F-83B7-BF024D99648E}" srcId="{E80B3BF5-A745-4E79-9485-D6C8D8A1F221}" destId="{46913561-E371-49F1-B070-2ACB492FCD35}" srcOrd="2" destOrd="0" parTransId="{31F6BF4F-5C81-4EE8-BC05-ABEF4BDABD14}" sibTransId="{51C20047-4116-4286-8C8E-EB60D46EFB2B}"/>
    <dgm:cxn modelId="{E98200AF-8BCF-437E-A37D-22D0474E8F5F}" srcId="{E80B3BF5-A745-4E79-9485-D6C8D8A1F221}" destId="{3399E827-BA0B-42E6-AB22-D38B15E2E637}" srcOrd="0" destOrd="0" parTransId="{CAE9CA8E-D3A8-43AC-9D0F-D78D70727521}" sibTransId="{19CAF05E-B5FE-461A-96CB-7ABE2D9E63F1}"/>
    <dgm:cxn modelId="{07C0B6B2-51FA-0841-BF5D-CCF601F7E273}" type="presOf" srcId="{6C1E2618-422E-4AA0-835A-99CAF3B51CA1}" destId="{2F994B10-8A59-465C-9CBC-8F197A3FA8CE}" srcOrd="0" destOrd="2" presId="urn:microsoft.com/office/officeart/2018/5/layout/CenteredIconLabelDescriptionList"/>
    <dgm:cxn modelId="{376BEEB2-F58A-45FF-9C71-77660C516FD3}" srcId="{46913561-E371-49F1-B070-2ACB492FCD35}" destId="{6C1E2618-422E-4AA0-835A-99CAF3B51CA1}" srcOrd="2" destOrd="0" parTransId="{9421A710-4823-4A64-9CA8-669266E4ADF6}" sibTransId="{54521FBC-1578-4534-B614-15AAC65BFC59}"/>
    <dgm:cxn modelId="{CF6F59C3-6162-9A42-88AF-C478B554D8AA}" type="presOf" srcId="{46913561-E371-49F1-B070-2ACB492FCD35}" destId="{33B0EDC8-0416-49AC-A706-3940390B70AE}" srcOrd="0" destOrd="0" presId="urn:microsoft.com/office/officeart/2018/5/layout/CenteredIconLabelDescriptionList"/>
    <dgm:cxn modelId="{5F5133D6-0BB0-DB4E-8E36-A74AA850D30F}" type="presOf" srcId="{15FE37EA-50CB-48AE-B336-44380C4C8078}" destId="{0294339E-025C-4B85-89E1-66E71ACE9323}" srcOrd="0" destOrd="0" presId="urn:microsoft.com/office/officeart/2018/5/layout/CenteredIconLabelDescriptionList"/>
    <dgm:cxn modelId="{868095F4-B818-6D45-8D7A-B5423E04DD84}" type="presOf" srcId="{482BCAED-EF61-4CBC-A599-590288E8F9C8}" destId="{2F994B10-8A59-465C-9CBC-8F197A3FA8CE}" srcOrd="0" destOrd="1" presId="urn:microsoft.com/office/officeart/2018/5/layout/CenteredIconLabelDescriptionList"/>
    <dgm:cxn modelId="{1DE1A82C-A959-B545-8059-4E621EE48A21}" type="presParOf" srcId="{E1620D85-E6C3-45C3-B7D4-52FE486506B5}" destId="{F51F1531-423E-4C5F-BA7F-42E7CFFCE1CE}" srcOrd="0" destOrd="0" presId="urn:microsoft.com/office/officeart/2018/5/layout/CenteredIconLabelDescriptionList"/>
    <dgm:cxn modelId="{6A577056-715B-424E-B78C-327127EE24CF}" type="presParOf" srcId="{F51F1531-423E-4C5F-BA7F-42E7CFFCE1CE}" destId="{9B23D187-D91B-438C-AF2C-6D4B5FF35457}" srcOrd="0" destOrd="0" presId="urn:microsoft.com/office/officeart/2018/5/layout/CenteredIconLabelDescriptionList"/>
    <dgm:cxn modelId="{3F08B573-D6C6-2A49-8EB2-D9784FA03D40}" type="presParOf" srcId="{F51F1531-423E-4C5F-BA7F-42E7CFFCE1CE}" destId="{CC7568A3-F8B4-4B4C-964A-2FC19C678971}" srcOrd="1" destOrd="0" presId="urn:microsoft.com/office/officeart/2018/5/layout/CenteredIconLabelDescriptionList"/>
    <dgm:cxn modelId="{1927A5DB-85F9-8D48-8344-4A4C076506AD}" type="presParOf" srcId="{F51F1531-423E-4C5F-BA7F-42E7CFFCE1CE}" destId="{4CEA0EEA-F3A5-414C-81B3-F14B2254FC7A}" srcOrd="2" destOrd="0" presId="urn:microsoft.com/office/officeart/2018/5/layout/CenteredIconLabelDescriptionList"/>
    <dgm:cxn modelId="{53BBFC4A-CCA9-7B43-B097-2357144AA7A1}" type="presParOf" srcId="{F51F1531-423E-4C5F-BA7F-42E7CFFCE1CE}" destId="{B300AE36-75F4-4B26-858A-29CC16DF1024}" srcOrd="3" destOrd="0" presId="urn:microsoft.com/office/officeart/2018/5/layout/CenteredIconLabelDescriptionList"/>
    <dgm:cxn modelId="{A177F7A2-C4E1-7648-918B-C591493875CF}" type="presParOf" srcId="{F51F1531-423E-4C5F-BA7F-42E7CFFCE1CE}" destId="{65C5E8AB-1B4E-4AFD-9CF3-FC2D355CE373}" srcOrd="4" destOrd="0" presId="urn:microsoft.com/office/officeart/2018/5/layout/CenteredIconLabelDescriptionList"/>
    <dgm:cxn modelId="{FF7E3CDA-C1D1-DA4D-A1BD-9277E33CD622}" type="presParOf" srcId="{E1620D85-E6C3-45C3-B7D4-52FE486506B5}" destId="{64D36F3A-B6C6-4A0D-A0FE-2FB3184D98E3}" srcOrd="1" destOrd="0" presId="urn:microsoft.com/office/officeart/2018/5/layout/CenteredIconLabelDescriptionList"/>
    <dgm:cxn modelId="{E537A967-E3EB-2A46-BBF1-E2889F76DFF6}" type="presParOf" srcId="{E1620D85-E6C3-45C3-B7D4-52FE486506B5}" destId="{46093B1D-BD96-4E1C-B9DC-7BC67B0779F5}" srcOrd="2" destOrd="0" presId="urn:microsoft.com/office/officeart/2018/5/layout/CenteredIconLabelDescriptionList"/>
    <dgm:cxn modelId="{8C561B70-3D4C-3044-A11B-F01ADB1F3C88}" type="presParOf" srcId="{46093B1D-BD96-4E1C-B9DC-7BC67B0779F5}" destId="{916D8959-4C50-4252-9B18-2EB4D712A6E5}" srcOrd="0" destOrd="0" presId="urn:microsoft.com/office/officeart/2018/5/layout/CenteredIconLabelDescriptionList"/>
    <dgm:cxn modelId="{C96D4C50-FE62-324F-AA24-ED07C72A3FFE}" type="presParOf" srcId="{46093B1D-BD96-4E1C-B9DC-7BC67B0779F5}" destId="{687ABF6D-E2E2-44F1-AEC0-50737BB3006D}" srcOrd="1" destOrd="0" presId="urn:microsoft.com/office/officeart/2018/5/layout/CenteredIconLabelDescriptionList"/>
    <dgm:cxn modelId="{11CFDC40-FFFC-AB49-9F38-EEFA07D9C281}" type="presParOf" srcId="{46093B1D-BD96-4E1C-B9DC-7BC67B0779F5}" destId="{0294339E-025C-4B85-89E1-66E71ACE9323}" srcOrd="2" destOrd="0" presId="urn:microsoft.com/office/officeart/2018/5/layout/CenteredIconLabelDescriptionList"/>
    <dgm:cxn modelId="{BFDFEE2F-9CAC-7941-AACF-7358BEAFEA23}" type="presParOf" srcId="{46093B1D-BD96-4E1C-B9DC-7BC67B0779F5}" destId="{54C95410-9F0C-4B4F-B56C-10E4C28361F4}" srcOrd="3" destOrd="0" presId="urn:microsoft.com/office/officeart/2018/5/layout/CenteredIconLabelDescriptionList"/>
    <dgm:cxn modelId="{511D5C1E-7E4E-274F-BB29-DF0C3BE8F14A}" type="presParOf" srcId="{46093B1D-BD96-4E1C-B9DC-7BC67B0779F5}" destId="{D80AED51-F1DA-46AE-8701-6BAC2ECBE3A4}" srcOrd="4" destOrd="0" presId="urn:microsoft.com/office/officeart/2018/5/layout/CenteredIconLabelDescriptionList"/>
    <dgm:cxn modelId="{086262D7-35EC-5D4A-A5A5-C925BFC994EB}" type="presParOf" srcId="{E1620D85-E6C3-45C3-B7D4-52FE486506B5}" destId="{B634C060-7D8F-430A-B170-11AEDEF894F9}" srcOrd="3" destOrd="0" presId="urn:microsoft.com/office/officeart/2018/5/layout/CenteredIconLabelDescriptionList"/>
    <dgm:cxn modelId="{3FC773EA-9CB8-1949-A88E-E141314E100C}" type="presParOf" srcId="{E1620D85-E6C3-45C3-B7D4-52FE486506B5}" destId="{C1AACAE2-3DC3-4A01-A69B-EEB441EFAE6C}" srcOrd="4" destOrd="0" presId="urn:microsoft.com/office/officeart/2018/5/layout/CenteredIconLabelDescriptionList"/>
    <dgm:cxn modelId="{E98F60A8-BE2C-A941-9884-3D196C9A7E99}" type="presParOf" srcId="{C1AACAE2-3DC3-4A01-A69B-EEB441EFAE6C}" destId="{D6FE74A4-2093-4249-9CB1-5890D9C62E26}" srcOrd="0" destOrd="0" presId="urn:microsoft.com/office/officeart/2018/5/layout/CenteredIconLabelDescriptionList"/>
    <dgm:cxn modelId="{63E10A07-3D2D-EC48-AB59-904E4C7FBF9D}" type="presParOf" srcId="{C1AACAE2-3DC3-4A01-A69B-EEB441EFAE6C}" destId="{FF7A7417-B11F-48D7-9044-E0BF55D77B19}" srcOrd="1" destOrd="0" presId="urn:microsoft.com/office/officeart/2018/5/layout/CenteredIconLabelDescriptionList"/>
    <dgm:cxn modelId="{46565A86-AE33-264E-AFAB-4C2A770F0E30}" type="presParOf" srcId="{C1AACAE2-3DC3-4A01-A69B-EEB441EFAE6C}" destId="{33B0EDC8-0416-49AC-A706-3940390B70AE}" srcOrd="2" destOrd="0" presId="urn:microsoft.com/office/officeart/2018/5/layout/CenteredIconLabelDescriptionList"/>
    <dgm:cxn modelId="{ED137048-F927-504F-A342-6483E1639031}" type="presParOf" srcId="{C1AACAE2-3DC3-4A01-A69B-EEB441EFAE6C}" destId="{B22A8074-1467-495F-8A13-E11BA4A62880}" srcOrd="3" destOrd="0" presId="urn:microsoft.com/office/officeart/2018/5/layout/CenteredIconLabelDescriptionList"/>
    <dgm:cxn modelId="{355D778B-7CA0-2B4B-8C25-E4C1F2387F9E}" type="presParOf" srcId="{C1AACAE2-3DC3-4A01-A69B-EEB441EFAE6C}" destId="{2F994B10-8A59-465C-9CBC-8F197A3FA8C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202EA2-5CD7-42D5-ACC8-B3E243EE95B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F6FB93-33D3-4751-9847-256ED326AE6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800" b="1" dirty="0"/>
            <a:t>NLP Techniques</a:t>
          </a:r>
          <a:endParaRPr lang="en-US" sz="2800" dirty="0"/>
        </a:p>
      </dgm:t>
    </dgm:pt>
    <dgm:pt modelId="{F64530E6-CCC6-439D-8E9E-CCD321FC3F06}" type="parTrans" cxnId="{5E4E112D-5D48-40BF-8B92-A997275CA58A}">
      <dgm:prSet/>
      <dgm:spPr/>
      <dgm:t>
        <a:bodyPr/>
        <a:lstStyle/>
        <a:p>
          <a:endParaRPr lang="en-US"/>
        </a:p>
      </dgm:t>
    </dgm:pt>
    <dgm:pt modelId="{903021DF-77A7-4DF8-AB34-B123F687C9BC}" type="sibTrans" cxnId="{5E4E112D-5D48-40BF-8B92-A997275CA58A}">
      <dgm:prSet/>
      <dgm:spPr/>
      <dgm:t>
        <a:bodyPr/>
        <a:lstStyle/>
        <a:p>
          <a:endParaRPr lang="en-US"/>
        </a:p>
      </dgm:t>
    </dgm:pt>
    <dgm:pt modelId="{D55158C4-7883-49F7-83C2-79289ADC2E3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Tokenization, Stopword Removal, Lemmatization.</a:t>
          </a:r>
          <a:endParaRPr lang="en-US" dirty="0"/>
        </a:p>
      </dgm:t>
    </dgm:pt>
    <dgm:pt modelId="{D7240694-DC7C-4EB6-A479-623D841209D1}" type="parTrans" cxnId="{AEDF2B95-5CEC-4E83-958E-7A33AFCD5D14}">
      <dgm:prSet/>
      <dgm:spPr/>
      <dgm:t>
        <a:bodyPr/>
        <a:lstStyle/>
        <a:p>
          <a:endParaRPr lang="en-US"/>
        </a:p>
      </dgm:t>
    </dgm:pt>
    <dgm:pt modelId="{D6B1365F-030A-4FA9-894B-1EB309A97E60}" type="sibTrans" cxnId="{AEDF2B95-5CEC-4E83-958E-7A33AFCD5D14}">
      <dgm:prSet/>
      <dgm:spPr/>
      <dgm:t>
        <a:bodyPr/>
        <a:lstStyle/>
        <a:p>
          <a:endParaRPr lang="en-US"/>
        </a:p>
      </dgm:t>
    </dgm:pt>
    <dgm:pt modelId="{A4D6E68D-208A-4901-87A4-EE95576B9B1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800" b="1" dirty="0"/>
            <a:t>Feature Extraction</a:t>
          </a:r>
          <a:endParaRPr lang="en-US" sz="2800" dirty="0"/>
        </a:p>
      </dgm:t>
    </dgm:pt>
    <dgm:pt modelId="{1DA09AC9-B9F6-406D-A8FE-5F7335F90E43}" type="parTrans" cxnId="{66E81BF0-4347-49FC-A326-7661D7367E59}">
      <dgm:prSet/>
      <dgm:spPr/>
      <dgm:t>
        <a:bodyPr/>
        <a:lstStyle/>
        <a:p>
          <a:endParaRPr lang="en-US"/>
        </a:p>
      </dgm:t>
    </dgm:pt>
    <dgm:pt modelId="{228555AD-AD46-4CE2-877F-F8B44316FC82}" type="sibTrans" cxnId="{66E81BF0-4347-49FC-A326-7661D7367E59}">
      <dgm:prSet/>
      <dgm:spPr/>
      <dgm:t>
        <a:bodyPr/>
        <a:lstStyle/>
        <a:p>
          <a:endParaRPr lang="en-US"/>
        </a:p>
      </dgm:t>
    </dgm:pt>
    <dgm:pt modelId="{A42E8DEA-31E9-48F1-8F39-A7A9B377B2C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TF-IDF: Captures word importance in individual reviews and overall corpus.</a:t>
          </a:r>
          <a:endParaRPr lang="en-US"/>
        </a:p>
      </dgm:t>
    </dgm:pt>
    <dgm:pt modelId="{FDE21357-5C41-4576-BBD0-E1BD65D35402}" type="parTrans" cxnId="{3FD8C03F-546B-4297-91AE-5986B2520519}">
      <dgm:prSet/>
      <dgm:spPr/>
      <dgm:t>
        <a:bodyPr/>
        <a:lstStyle/>
        <a:p>
          <a:endParaRPr lang="en-US"/>
        </a:p>
      </dgm:t>
    </dgm:pt>
    <dgm:pt modelId="{E2E31BB5-D7B9-44FD-BE1F-CCFB18D51CC7}" type="sibTrans" cxnId="{3FD8C03F-546B-4297-91AE-5986B2520519}">
      <dgm:prSet/>
      <dgm:spPr/>
      <dgm:t>
        <a:bodyPr/>
        <a:lstStyle/>
        <a:p>
          <a:endParaRPr lang="en-US"/>
        </a:p>
      </dgm:t>
    </dgm:pt>
    <dgm:pt modelId="{63325F4A-ABEE-4483-AC32-FC269DA9626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800" b="1" dirty="0"/>
            <a:t>Algorithms Used</a:t>
          </a:r>
          <a:endParaRPr lang="en-US" sz="2800" dirty="0"/>
        </a:p>
      </dgm:t>
    </dgm:pt>
    <dgm:pt modelId="{CDBD2E58-C51F-42D0-94F9-F95EC28C6D74}" type="parTrans" cxnId="{1F1F6445-226C-42C5-AAD0-149BEBF5793C}">
      <dgm:prSet/>
      <dgm:spPr/>
      <dgm:t>
        <a:bodyPr/>
        <a:lstStyle/>
        <a:p>
          <a:endParaRPr lang="en-US"/>
        </a:p>
      </dgm:t>
    </dgm:pt>
    <dgm:pt modelId="{037E42F5-6E3A-41AB-8172-273BC03A00EA}" type="sibTrans" cxnId="{1F1F6445-226C-42C5-AAD0-149BEBF5793C}">
      <dgm:prSet/>
      <dgm:spPr/>
      <dgm:t>
        <a:bodyPr/>
        <a:lstStyle/>
        <a:p>
          <a:endParaRPr lang="en-US"/>
        </a:p>
      </dgm:t>
    </dgm:pt>
    <dgm:pt modelId="{33BA9C65-6EAB-4FF9-ACAE-E224DDD9410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Logistic Regression: Baseline statistical model.</a:t>
          </a:r>
          <a:endParaRPr lang="en-US"/>
        </a:p>
      </dgm:t>
    </dgm:pt>
    <dgm:pt modelId="{32DD42EC-F490-4356-9C8D-D92D26DF56C9}" type="parTrans" cxnId="{C3CFDEB6-EF8B-4322-8143-9196125FFB43}">
      <dgm:prSet/>
      <dgm:spPr/>
      <dgm:t>
        <a:bodyPr/>
        <a:lstStyle/>
        <a:p>
          <a:endParaRPr lang="en-US"/>
        </a:p>
      </dgm:t>
    </dgm:pt>
    <dgm:pt modelId="{5F18947D-9EDE-4C1D-BAA3-2E9F567A31C5}" type="sibTrans" cxnId="{C3CFDEB6-EF8B-4322-8143-9196125FFB43}">
      <dgm:prSet/>
      <dgm:spPr/>
      <dgm:t>
        <a:bodyPr/>
        <a:lstStyle/>
        <a:p>
          <a:endParaRPr lang="en-US"/>
        </a:p>
      </dgm:t>
    </dgm:pt>
    <dgm:pt modelId="{5DDF3B1C-6038-4CC0-989B-6C5EC15DA62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SVM: Handles high-dimensional data with robust classification.</a:t>
          </a:r>
          <a:endParaRPr lang="en-US"/>
        </a:p>
      </dgm:t>
    </dgm:pt>
    <dgm:pt modelId="{C824C00C-5368-4F2B-8A64-4E052FE056DA}" type="parTrans" cxnId="{C0D31141-EEDB-45A1-99C9-CC0BA9D5A08E}">
      <dgm:prSet/>
      <dgm:spPr/>
      <dgm:t>
        <a:bodyPr/>
        <a:lstStyle/>
        <a:p>
          <a:endParaRPr lang="en-US"/>
        </a:p>
      </dgm:t>
    </dgm:pt>
    <dgm:pt modelId="{B9CFE6BA-E56D-4BAA-90C0-C9D3326D4F4F}" type="sibTrans" cxnId="{C0D31141-EEDB-45A1-99C9-CC0BA9D5A08E}">
      <dgm:prSet/>
      <dgm:spPr/>
      <dgm:t>
        <a:bodyPr/>
        <a:lstStyle/>
        <a:p>
          <a:endParaRPr lang="en-US"/>
        </a:p>
      </dgm:t>
    </dgm:pt>
    <dgm:pt modelId="{4B90903F-0862-4EFF-8A3F-E2515117F5A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Deep Learning: Neural networks for complex relationships.</a:t>
          </a:r>
          <a:endParaRPr lang="en-US"/>
        </a:p>
      </dgm:t>
    </dgm:pt>
    <dgm:pt modelId="{C574E34E-DEA8-45AB-AA86-EA435F451BCF}" type="parTrans" cxnId="{A3B30826-FCD4-4517-8527-E53A4AE21CB4}">
      <dgm:prSet/>
      <dgm:spPr/>
      <dgm:t>
        <a:bodyPr/>
        <a:lstStyle/>
        <a:p>
          <a:endParaRPr lang="en-US"/>
        </a:p>
      </dgm:t>
    </dgm:pt>
    <dgm:pt modelId="{1E53BB3E-9B9B-4B12-8482-9259588AD9CE}" type="sibTrans" cxnId="{A3B30826-FCD4-4517-8527-E53A4AE21CB4}">
      <dgm:prSet/>
      <dgm:spPr/>
      <dgm:t>
        <a:bodyPr/>
        <a:lstStyle/>
        <a:p>
          <a:endParaRPr lang="en-US"/>
        </a:p>
      </dgm:t>
    </dgm:pt>
    <dgm:pt modelId="{F747133D-011C-4FBE-B053-FADC06AC8DA1}" type="pres">
      <dgm:prSet presAssocID="{3F202EA2-5CD7-42D5-ACC8-B3E243EE95BD}" presName="root" presStyleCnt="0">
        <dgm:presLayoutVars>
          <dgm:dir/>
          <dgm:resizeHandles val="exact"/>
        </dgm:presLayoutVars>
      </dgm:prSet>
      <dgm:spPr/>
    </dgm:pt>
    <dgm:pt modelId="{FE2861DB-3F0A-4862-8B81-4CD428858BB6}" type="pres">
      <dgm:prSet presAssocID="{5EF6FB93-33D3-4751-9847-256ED326AE68}" presName="compNode" presStyleCnt="0"/>
      <dgm:spPr/>
    </dgm:pt>
    <dgm:pt modelId="{9F8BF93B-995F-4C09-ABAA-A08BA18E5423}" type="pres">
      <dgm:prSet presAssocID="{5EF6FB93-33D3-4751-9847-256ED326AE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228C079-8E7F-4250-984D-ED5F3D7EFDAF}" type="pres">
      <dgm:prSet presAssocID="{5EF6FB93-33D3-4751-9847-256ED326AE68}" presName="iconSpace" presStyleCnt="0"/>
      <dgm:spPr/>
    </dgm:pt>
    <dgm:pt modelId="{997731A7-3C9C-41C7-B133-1D183EC055E6}" type="pres">
      <dgm:prSet presAssocID="{5EF6FB93-33D3-4751-9847-256ED326AE68}" presName="parTx" presStyleLbl="revTx" presStyleIdx="0" presStyleCnt="6">
        <dgm:presLayoutVars>
          <dgm:chMax val="0"/>
          <dgm:chPref val="0"/>
        </dgm:presLayoutVars>
      </dgm:prSet>
      <dgm:spPr/>
    </dgm:pt>
    <dgm:pt modelId="{A68DC7CA-79F5-4441-913E-43C83BD62B89}" type="pres">
      <dgm:prSet presAssocID="{5EF6FB93-33D3-4751-9847-256ED326AE68}" presName="txSpace" presStyleCnt="0"/>
      <dgm:spPr/>
    </dgm:pt>
    <dgm:pt modelId="{396D4197-7A2B-465C-9A29-7D1DA059BB0F}" type="pres">
      <dgm:prSet presAssocID="{5EF6FB93-33D3-4751-9847-256ED326AE68}" presName="desTx" presStyleLbl="revTx" presStyleIdx="1" presStyleCnt="6">
        <dgm:presLayoutVars/>
      </dgm:prSet>
      <dgm:spPr/>
    </dgm:pt>
    <dgm:pt modelId="{BDAD60AE-DE18-40E3-BF03-8A8EAE7A1907}" type="pres">
      <dgm:prSet presAssocID="{903021DF-77A7-4DF8-AB34-B123F687C9BC}" presName="sibTrans" presStyleCnt="0"/>
      <dgm:spPr/>
    </dgm:pt>
    <dgm:pt modelId="{9CC86276-0048-4C66-8BEC-1AB0DDB70B5D}" type="pres">
      <dgm:prSet presAssocID="{A4D6E68D-208A-4901-87A4-EE95576B9B11}" presName="compNode" presStyleCnt="0"/>
      <dgm:spPr/>
    </dgm:pt>
    <dgm:pt modelId="{2EC91E8F-2EC6-4715-B436-05274786A50A}" type="pres">
      <dgm:prSet presAssocID="{A4D6E68D-208A-4901-87A4-EE95576B9B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4BBF9E9-4712-470D-A829-5ECF6A8089F3}" type="pres">
      <dgm:prSet presAssocID="{A4D6E68D-208A-4901-87A4-EE95576B9B11}" presName="iconSpace" presStyleCnt="0"/>
      <dgm:spPr/>
    </dgm:pt>
    <dgm:pt modelId="{1DA296CA-E5BB-481E-AFE9-4BCC2749AA10}" type="pres">
      <dgm:prSet presAssocID="{A4D6E68D-208A-4901-87A4-EE95576B9B11}" presName="parTx" presStyleLbl="revTx" presStyleIdx="2" presStyleCnt="6">
        <dgm:presLayoutVars>
          <dgm:chMax val="0"/>
          <dgm:chPref val="0"/>
        </dgm:presLayoutVars>
      </dgm:prSet>
      <dgm:spPr/>
    </dgm:pt>
    <dgm:pt modelId="{90045DC8-E63D-4FE9-9C02-AF58CC487C2A}" type="pres">
      <dgm:prSet presAssocID="{A4D6E68D-208A-4901-87A4-EE95576B9B11}" presName="txSpace" presStyleCnt="0"/>
      <dgm:spPr/>
    </dgm:pt>
    <dgm:pt modelId="{4A0D019F-B38F-4B9C-9B7D-E98F6FD6210F}" type="pres">
      <dgm:prSet presAssocID="{A4D6E68D-208A-4901-87A4-EE95576B9B11}" presName="desTx" presStyleLbl="revTx" presStyleIdx="3" presStyleCnt="6">
        <dgm:presLayoutVars/>
      </dgm:prSet>
      <dgm:spPr/>
    </dgm:pt>
    <dgm:pt modelId="{03290FBF-A668-4FA4-AE04-23AB944AA239}" type="pres">
      <dgm:prSet presAssocID="{228555AD-AD46-4CE2-877F-F8B44316FC82}" presName="sibTrans" presStyleCnt="0"/>
      <dgm:spPr/>
    </dgm:pt>
    <dgm:pt modelId="{8884757E-BF26-4A12-8E5C-CC54FD36662D}" type="pres">
      <dgm:prSet presAssocID="{63325F4A-ABEE-4483-AC32-FC269DA96269}" presName="compNode" presStyleCnt="0"/>
      <dgm:spPr/>
    </dgm:pt>
    <dgm:pt modelId="{6EA4AE07-BBEC-4AA8-9A11-A6AD2CDEFA11}" type="pres">
      <dgm:prSet presAssocID="{63325F4A-ABEE-4483-AC32-FC269DA962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FBA44D7-3706-4682-9D12-2E33C07A19AA}" type="pres">
      <dgm:prSet presAssocID="{63325F4A-ABEE-4483-AC32-FC269DA96269}" presName="iconSpace" presStyleCnt="0"/>
      <dgm:spPr/>
    </dgm:pt>
    <dgm:pt modelId="{96E51037-480A-4C74-A1E8-061162964E83}" type="pres">
      <dgm:prSet presAssocID="{63325F4A-ABEE-4483-AC32-FC269DA96269}" presName="parTx" presStyleLbl="revTx" presStyleIdx="4" presStyleCnt="6">
        <dgm:presLayoutVars>
          <dgm:chMax val="0"/>
          <dgm:chPref val="0"/>
        </dgm:presLayoutVars>
      </dgm:prSet>
      <dgm:spPr/>
    </dgm:pt>
    <dgm:pt modelId="{F9506BDC-8D01-4494-9AF2-093623AAA3F2}" type="pres">
      <dgm:prSet presAssocID="{63325F4A-ABEE-4483-AC32-FC269DA96269}" presName="txSpace" presStyleCnt="0"/>
      <dgm:spPr/>
    </dgm:pt>
    <dgm:pt modelId="{13B99C63-2A44-41DC-BDE5-9504DC508D27}" type="pres">
      <dgm:prSet presAssocID="{63325F4A-ABEE-4483-AC32-FC269DA96269}" presName="desTx" presStyleLbl="revTx" presStyleIdx="5" presStyleCnt="6">
        <dgm:presLayoutVars/>
      </dgm:prSet>
      <dgm:spPr/>
    </dgm:pt>
  </dgm:ptLst>
  <dgm:cxnLst>
    <dgm:cxn modelId="{18FFA325-F475-4844-8373-B1757DA7A454}" type="presOf" srcId="{33BA9C65-6EAB-4FF9-ACAE-E224DDD9410A}" destId="{13B99C63-2A44-41DC-BDE5-9504DC508D27}" srcOrd="0" destOrd="0" presId="urn:microsoft.com/office/officeart/2018/2/layout/IconLabelDescriptionList"/>
    <dgm:cxn modelId="{A3B30826-FCD4-4517-8527-E53A4AE21CB4}" srcId="{63325F4A-ABEE-4483-AC32-FC269DA96269}" destId="{4B90903F-0862-4EFF-8A3F-E2515117F5AC}" srcOrd="2" destOrd="0" parTransId="{C574E34E-DEA8-45AB-AA86-EA435F451BCF}" sibTransId="{1E53BB3E-9B9B-4B12-8482-9259588AD9CE}"/>
    <dgm:cxn modelId="{F71CD62A-0285-434F-86A7-DFA5D6369971}" type="presOf" srcId="{5EF6FB93-33D3-4751-9847-256ED326AE68}" destId="{997731A7-3C9C-41C7-B133-1D183EC055E6}" srcOrd="0" destOrd="0" presId="urn:microsoft.com/office/officeart/2018/2/layout/IconLabelDescriptionList"/>
    <dgm:cxn modelId="{5E4E112D-5D48-40BF-8B92-A997275CA58A}" srcId="{3F202EA2-5CD7-42D5-ACC8-B3E243EE95BD}" destId="{5EF6FB93-33D3-4751-9847-256ED326AE68}" srcOrd="0" destOrd="0" parTransId="{F64530E6-CCC6-439D-8E9E-CCD321FC3F06}" sibTransId="{903021DF-77A7-4DF8-AB34-B123F687C9BC}"/>
    <dgm:cxn modelId="{6138CB36-C97E-E44A-9D2A-6C1C8C6C3BE9}" type="presOf" srcId="{63325F4A-ABEE-4483-AC32-FC269DA96269}" destId="{96E51037-480A-4C74-A1E8-061162964E83}" srcOrd="0" destOrd="0" presId="urn:microsoft.com/office/officeart/2018/2/layout/IconLabelDescriptionList"/>
    <dgm:cxn modelId="{8C9D723C-81EF-444A-AE78-4F47B80F1F6A}" type="presOf" srcId="{4B90903F-0862-4EFF-8A3F-E2515117F5AC}" destId="{13B99C63-2A44-41DC-BDE5-9504DC508D27}" srcOrd="0" destOrd="2" presId="urn:microsoft.com/office/officeart/2018/2/layout/IconLabelDescriptionList"/>
    <dgm:cxn modelId="{3FD8C03F-546B-4297-91AE-5986B2520519}" srcId="{A4D6E68D-208A-4901-87A4-EE95576B9B11}" destId="{A42E8DEA-31E9-48F1-8F39-A7A9B377B2C4}" srcOrd="0" destOrd="0" parTransId="{FDE21357-5C41-4576-BBD0-E1BD65D35402}" sibTransId="{E2E31BB5-D7B9-44FD-BE1F-CCFB18D51CC7}"/>
    <dgm:cxn modelId="{C0D31141-EEDB-45A1-99C9-CC0BA9D5A08E}" srcId="{63325F4A-ABEE-4483-AC32-FC269DA96269}" destId="{5DDF3B1C-6038-4CC0-989B-6C5EC15DA62F}" srcOrd="1" destOrd="0" parTransId="{C824C00C-5368-4F2B-8A64-4E052FE056DA}" sibTransId="{B9CFE6BA-E56D-4BAA-90C0-C9D3326D4F4F}"/>
    <dgm:cxn modelId="{1F1F6445-226C-42C5-AAD0-149BEBF5793C}" srcId="{3F202EA2-5CD7-42D5-ACC8-B3E243EE95BD}" destId="{63325F4A-ABEE-4483-AC32-FC269DA96269}" srcOrd="2" destOrd="0" parTransId="{CDBD2E58-C51F-42D0-94F9-F95EC28C6D74}" sibTransId="{037E42F5-6E3A-41AB-8172-273BC03A00EA}"/>
    <dgm:cxn modelId="{9E39EA58-D85A-5945-9F7E-227314A80F6A}" type="presOf" srcId="{A42E8DEA-31E9-48F1-8F39-A7A9B377B2C4}" destId="{4A0D019F-B38F-4B9C-9B7D-E98F6FD6210F}" srcOrd="0" destOrd="0" presId="urn:microsoft.com/office/officeart/2018/2/layout/IconLabelDescriptionList"/>
    <dgm:cxn modelId="{1E041E61-A40D-484C-B174-2089B994A82D}" type="presOf" srcId="{A4D6E68D-208A-4901-87A4-EE95576B9B11}" destId="{1DA296CA-E5BB-481E-AFE9-4BCC2749AA10}" srcOrd="0" destOrd="0" presId="urn:microsoft.com/office/officeart/2018/2/layout/IconLabelDescriptionList"/>
    <dgm:cxn modelId="{F4761C94-9D86-1B4A-B806-0B3BC3F6F135}" type="presOf" srcId="{5DDF3B1C-6038-4CC0-989B-6C5EC15DA62F}" destId="{13B99C63-2A44-41DC-BDE5-9504DC508D27}" srcOrd="0" destOrd="1" presId="urn:microsoft.com/office/officeart/2018/2/layout/IconLabelDescriptionList"/>
    <dgm:cxn modelId="{AEDF2B95-5CEC-4E83-958E-7A33AFCD5D14}" srcId="{5EF6FB93-33D3-4751-9847-256ED326AE68}" destId="{D55158C4-7883-49F7-83C2-79289ADC2E3E}" srcOrd="0" destOrd="0" parTransId="{D7240694-DC7C-4EB6-A479-623D841209D1}" sibTransId="{D6B1365F-030A-4FA9-894B-1EB309A97E60}"/>
    <dgm:cxn modelId="{6C5DEFA6-1AC8-C14A-A8E0-51A20AABB994}" type="presOf" srcId="{3F202EA2-5CD7-42D5-ACC8-B3E243EE95BD}" destId="{F747133D-011C-4FBE-B053-FADC06AC8DA1}" srcOrd="0" destOrd="0" presId="urn:microsoft.com/office/officeart/2018/2/layout/IconLabelDescriptionList"/>
    <dgm:cxn modelId="{98652AAD-FF41-3344-94C6-5667A2DCA7F1}" type="presOf" srcId="{D55158C4-7883-49F7-83C2-79289ADC2E3E}" destId="{396D4197-7A2B-465C-9A29-7D1DA059BB0F}" srcOrd="0" destOrd="0" presId="urn:microsoft.com/office/officeart/2018/2/layout/IconLabelDescriptionList"/>
    <dgm:cxn modelId="{C3CFDEB6-EF8B-4322-8143-9196125FFB43}" srcId="{63325F4A-ABEE-4483-AC32-FC269DA96269}" destId="{33BA9C65-6EAB-4FF9-ACAE-E224DDD9410A}" srcOrd="0" destOrd="0" parTransId="{32DD42EC-F490-4356-9C8D-D92D26DF56C9}" sibTransId="{5F18947D-9EDE-4C1D-BAA3-2E9F567A31C5}"/>
    <dgm:cxn modelId="{66E81BF0-4347-49FC-A326-7661D7367E59}" srcId="{3F202EA2-5CD7-42D5-ACC8-B3E243EE95BD}" destId="{A4D6E68D-208A-4901-87A4-EE95576B9B11}" srcOrd="1" destOrd="0" parTransId="{1DA09AC9-B9F6-406D-A8FE-5F7335F90E43}" sibTransId="{228555AD-AD46-4CE2-877F-F8B44316FC82}"/>
    <dgm:cxn modelId="{A9446163-81DD-0D4E-BFD0-0EA98FED8579}" type="presParOf" srcId="{F747133D-011C-4FBE-B053-FADC06AC8DA1}" destId="{FE2861DB-3F0A-4862-8B81-4CD428858BB6}" srcOrd="0" destOrd="0" presId="urn:microsoft.com/office/officeart/2018/2/layout/IconLabelDescriptionList"/>
    <dgm:cxn modelId="{2B811D28-6606-7F4A-9895-82C867E1AC46}" type="presParOf" srcId="{FE2861DB-3F0A-4862-8B81-4CD428858BB6}" destId="{9F8BF93B-995F-4C09-ABAA-A08BA18E5423}" srcOrd="0" destOrd="0" presId="urn:microsoft.com/office/officeart/2018/2/layout/IconLabelDescriptionList"/>
    <dgm:cxn modelId="{7BDD5FF9-308A-E54F-B250-D1AC7E32C66B}" type="presParOf" srcId="{FE2861DB-3F0A-4862-8B81-4CD428858BB6}" destId="{E228C079-8E7F-4250-984D-ED5F3D7EFDAF}" srcOrd="1" destOrd="0" presId="urn:microsoft.com/office/officeart/2018/2/layout/IconLabelDescriptionList"/>
    <dgm:cxn modelId="{8B2050CA-312F-EF48-87A1-2CA49C00FE33}" type="presParOf" srcId="{FE2861DB-3F0A-4862-8B81-4CD428858BB6}" destId="{997731A7-3C9C-41C7-B133-1D183EC055E6}" srcOrd="2" destOrd="0" presId="urn:microsoft.com/office/officeart/2018/2/layout/IconLabelDescriptionList"/>
    <dgm:cxn modelId="{51BF3A17-1DF5-9841-AC81-AB2EE6E53363}" type="presParOf" srcId="{FE2861DB-3F0A-4862-8B81-4CD428858BB6}" destId="{A68DC7CA-79F5-4441-913E-43C83BD62B89}" srcOrd="3" destOrd="0" presId="urn:microsoft.com/office/officeart/2018/2/layout/IconLabelDescriptionList"/>
    <dgm:cxn modelId="{7D9C784C-CE42-DF44-A3CF-9DBF7387A2FC}" type="presParOf" srcId="{FE2861DB-3F0A-4862-8B81-4CD428858BB6}" destId="{396D4197-7A2B-465C-9A29-7D1DA059BB0F}" srcOrd="4" destOrd="0" presId="urn:microsoft.com/office/officeart/2018/2/layout/IconLabelDescriptionList"/>
    <dgm:cxn modelId="{92B4AF02-1025-DE40-AD91-CEBE71D9C42B}" type="presParOf" srcId="{F747133D-011C-4FBE-B053-FADC06AC8DA1}" destId="{BDAD60AE-DE18-40E3-BF03-8A8EAE7A1907}" srcOrd="1" destOrd="0" presId="urn:microsoft.com/office/officeart/2018/2/layout/IconLabelDescriptionList"/>
    <dgm:cxn modelId="{1DC15D1D-7332-4341-B9EE-4DBE8732DBD2}" type="presParOf" srcId="{F747133D-011C-4FBE-B053-FADC06AC8DA1}" destId="{9CC86276-0048-4C66-8BEC-1AB0DDB70B5D}" srcOrd="2" destOrd="0" presId="urn:microsoft.com/office/officeart/2018/2/layout/IconLabelDescriptionList"/>
    <dgm:cxn modelId="{423A7B69-C13E-814E-8A23-C6BB3FEBDA27}" type="presParOf" srcId="{9CC86276-0048-4C66-8BEC-1AB0DDB70B5D}" destId="{2EC91E8F-2EC6-4715-B436-05274786A50A}" srcOrd="0" destOrd="0" presId="urn:microsoft.com/office/officeart/2018/2/layout/IconLabelDescriptionList"/>
    <dgm:cxn modelId="{DBEFCFEB-8C34-414B-A80C-03B58F7489C4}" type="presParOf" srcId="{9CC86276-0048-4C66-8BEC-1AB0DDB70B5D}" destId="{94BBF9E9-4712-470D-A829-5ECF6A8089F3}" srcOrd="1" destOrd="0" presId="urn:microsoft.com/office/officeart/2018/2/layout/IconLabelDescriptionList"/>
    <dgm:cxn modelId="{48A47605-BB64-734E-AFAF-AA522A5109B9}" type="presParOf" srcId="{9CC86276-0048-4C66-8BEC-1AB0DDB70B5D}" destId="{1DA296CA-E5BB-481E-AFE9-4BCC2749AA10}" srcOrd="2" destOrd="0" presId="urn:microsoft.com/office/officeart/2018/2/layout/IconLabelDescriptionList"/>
    <dgm:cxn modelId="{73CDBF56-DE1D-984C-AAB8-512FFE2711B3}" type="presParOf" srcId="{9CC86276-0048-4C66-8BEC-1AB0DDB70B5D}" destId="{90045DC8-E63D-4FE9-9C02-AF58CC487C2A}" srcOrd="3" destOrd="0" presId="urn:microsoft.com/office/officeart/2018/2/layout/IconLabelDescriptionList"/>
    <dgm:cxn modelId="{A4365974-1ADB-E540-8523-C9DCE018B7DD}" type="presParOf" srcId="{9CC86276-0048-4C66-8BEC-1AB0DDB70B5D}" destId="{4A0D019F-B38F-4B9C-9B7D-E98F6FD6210F}" srcOrd="4" destOrd="0" presId="urn:microsoft.com/office/officeart/2018/2/layout/IconLabelDescriptionList"/>
    <dgm:cxn modelId="{18D91DEB-9420-494D-B364-D63BCA2C31F3}" type="presParOf" srcId="{F747133D-011C-4FBE-B053-FADC06AC8DA1}" destId="{03290FBF-A668-4FA4-AE04-23AB944AA239}" srcOrd="3" destOrd="0" presId="urn:microsoft.com/office/officeart/2018/2/layout/IconLabelDescriptionList"/>
    <dgm:cxn modelId="{A7958D44-B506-8142-A8BD-965194B5F755}" type="presParOf" srcId="{F747133D-011C-4FBE-B053-FADC06AC8DA1}" destId="{8884757E-BF26-4A12-8E5C-CC54FD36662D}" srcOrd="4" destOrd="0" presId="urn:microsoft.com/office/officeart/2018/2/layout/IconLabelDescriptionList"/>
    <dgm:cxn modelId="{40C72C80-8308-6C47-A8A4-A6ADA273301E}" type="presParOf" srcId="{8884757E-BF26-4A12-8E5C-CC54FD36662D}" destId="{6EA4AE07-BBEC-4AA8-9A11-A6AD2CDEFA11}" srcOrd="0" destOrd="0" presId="urn:microsoft.com/office/officeart/2018/2/layout/IconLabelDescriptionList"/>
    <dgm:cxn modelId="{DAE08410-94A4-D447-BFBF-4B36C1E4CFB4}" type="presParOf" srcId="{8884757E-BF26-4A12-8E5C-CC54FD36662D}" destId="{0FBA44D7-3706-4682-9D12-2E33C07A19AA}" srcOrd="1" destOrd="0" presId="urn:microsoft.com/office/officeart/2018/2/layout/IconLabelDescriptionList"/>
    <dgm:cxn modelId="{DCB8D3AF-6AFD-0E44-95C9-6AA25745880D}" type="presParOf" srcId="{8884757E-BF26-4A12-8E5C-CC54FD36662D}" destId="{96E51037-480A-4C74-A1E8-061162964E83}" srcOrd="2" destOrd="0" presId="urn:microsoft.com/office/officeart/2018/2/layout/IconLabelDescriptionList"/>
    <dgm:cxn modelId="{F4BE9AC6-3467-1248-A324-273D5F8B5FD6}" type="presParOf" srcId="{8884757E-BF26-4A12-8E5C-CC54FD36662D}" destId="{F9506BDC-8D01-4494-9AF2-093623AAA3F2}" srcOrd="3" destOrd="0" presId="urn:microsoft.com/office/officeart/2018/2/layout/IconLabelDescriptionList"/>
    <dgm:cxn modelId="{0AC90D46-32A5-6342-9344-8E3631ED3714}" type="presParOf" srcId="{8884757E-BF26-4A12-8E5C-CC54FD36662D}" destId="{13B99C63-2A44-41DC-BDE5-9504DC508D2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1DE6F2-2933-41FC-928A-97FEFDAFFC7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7965B0-8042-4575-834E-D49616405466}">
      <dgm:prSet custT="1"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IN" sz="2800" b="1" dirty="0"/>
            <a:t>Data Preprocessing</a:t>
          </a:r>
          <a:endParaRPr lang="en-US" sz="2800" dirty="0"/>
        </a:p>
      </dgm:t>
    </dgm:pt>
    <dgm:pt modelId="{EBDEF3D8-7931-4227-B38F-F31E78AD7F59}" type="parTrans" cxnId="{11AABABC-15CC-4F09-96ED-B3CF38E7E143}">
      <dgm:prSet/>
      <dgm:spPr/>
      <dgm:t>
        <a:bodyPr/>
        <a:lstStyle/>
        <a:p>
          <a:endParaRPr lang="en-US"/>
        </a:p>
      </dgm:t>
    </dgm:pt>
    <dgm:pt modelId="{4A2DC1EB-485D-40E9-9561-34EBDBD042F4}" type="sibTrans" cxnId="{11AABABC-15CC-4F09-96ED-B3CF38E7E143}">
      <dgm:prSet/>
      <dgm:spPr/>
      <dgm:t>
        <a:bodyPr/>
        <a:lstStyle/>
        <a:p>
          <a:endParaRPr lang="en-US"/>
        </a:p>
      </dgm:t>
    </dgm:pt>
    <dgm:pt modelId="{8778758F-E560-480B-ABEC-E7A6F222D7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700" dirty="0"/>
            <a:t>Remove punctuation, convert text to lowercase, stopword removal, and lemmatization.</a:t>
          </a:r>
          <a:endParaRPr lang="en-US" sz="1700" dirty="0"/>
        </a:p>
      </dgm:t>
    </dgm:pt>
    <dgm:pt modelId="{EC114B94-20EE-4395-BCBC-1002E4D895CC}" type="parTrans" cxnId="{740C2F54-369D-4F29-92A9-19A09CA9CC3B}">
      <dgm:prSet/>
      <dgm:spPr/>
      <dgm:t>
        <a:bodyPr/>
        <a:lstStyle/>
        <a:p>
          <a:endParaRPr lang="en-US"/>
        </a:p>
      </dgm:t>
    </dgm:pt>
    <dgm:pt modelId="{2FA2571B-5842-4CB8-9D82-18BF37FD260F}" type="sibTrans" cxnId="{740C2F54-369D-4F29-92A9-19A09CA9CC3B}">
      <dgm:prSet/>
      <dgm:spPr/>
      <dgm:t>
        <a:bodyPr/>
        <a:lstStyle/>
        <a:p>
          <a:endParaRPr lang="en-US"/>
        </a:p>
      </dgm:t>
    </dgm:pt>
    <dgm:pt modelId="{AE6848D2-330D-4951-935B-4D19C00328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700" dirty="0"/>
            <a:t>Handle class imbalance using oversampling.</a:t>
          </a:r>
          <a:endParaRPr lang="en-US" sz="1700" dirty="0"/>
        </a:p>
      </dgm:t>
    </dgm:pt>
    <dgm:pt modelId="{6D002D79-AB0D-44B1-B23C-8815E69BF1A0}" type="parTrans" cxnId="{5BCD6409-8DBD-4089-A012-4B4BDD11165F}">
      <dgm:prSet/>
      <dgm:spPr/>
      <dgm:t>
        <a:bodyPr/>
        <a:lstStyle/>
        <a:p>
          <a:endParaRPr lang="en-US"/>
        </a:p>
      </dgm:t>
    </dgm:pt>
    <dgm:pt modelId="{E1D7C031-C18A-4D92-96F5-A711C6A55D4E}" type="sibTrans" cxnId="{5BCD6409-8DBD-4089-A012-4B4BDD11165F}">
      <dgm:prSet/>
      <dgm:spPr/>
      <dgm:t>
        <a:bodyPr/>
        <a:lstStyle/>
        <a:p>
          <a:endParaRPr lang="en-US"/>
        </a:p>
      </dgm:t>
    </dgm:pt>
    <dgm:pt modelId="{860AE6D4-1B04-4091-ACCC-51AAD8C5B50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800" b="1" dirty="0"/>
            <a:t>Feature Engineering</a:t>
          </a:r>
          <a:endParaRPr lang="en-US" sz="2800" dirty="0"/>
        </a:p>
      </dgm:t>
    </dgm:pt>
    <dgm:pt modelId="{961FDA19-CB43-462A-AC45-DFF3D3185CA4}" type="parTrans" cxnId="{CF2123E8-F367-4B8C-B8CE-1BE7EB51A1D4}">
      <dgm:prSet/>
      <dgm:spPr/>
      <dgm:t>
        <a:bodyPr/>
        <a:lstStyle/>
        <a:p>
          <a:endParaRPr lang="en-US"/>
        </a:p>
      </dgm:t>
    </dgm:pt>
    <dgm:pt modelId="{8BBE9F47-2D8C-4F1B-9F57-509E95829FA2}" type="sibTrans" cxnId="{CF2123E8-F367-4B8C-B8CE-1BE7EB51A1D4}">
      <dgm:prSet/>
      <dgm:spPr/>
      <dgm:t>
        <a:bodyPr/>
        <a:lstStyle/>
        <a:p>
          <a:endParaRPr lang="en-US"/>
        </a:p>
      </dgm:t>
    </dgm:pt>
    <dgm:pt modelId="{623B5CC0-ECAD-4956-8278-554EE846A2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700" dirty="0"/>
            <a:t>Use TF-IDF to transform text into numerical features.</a:t>
          </a:r>
          <a:endParaRPr lang="en-US" sz="1700" dirty="0"/>
        </a:p>
      </dgm:t>
    </dgm:pt>
    <dgm:pt modelId="{A0A71FB8-F682-4418-9DD3-D4E124E18771}" type="parTrans" cxnId="{D01D8947-3C30-4766-9217-9CC7A309169B}">
      <dgm:prSet/>
      <dgm:spPr/>
      <dgm:t>
        <a:bodyPr/>
        <a:lstStyle/>
        <a:p>
          <a:endParaRPr lang="en-US"/>
        </a:p>
      </dgm:t>
    </dgm:pt>
    <dgm:pt modelId="{217416B8-F69D-49C1-99E4-35701054D139}" type="sibTrans" cxnId="{D01D8947-3C30-4766-9217-9CC7A309169B}">
      <dgm:prSet/>
      <dgm:spPr/>
      <dgm:t>
        <a:bodyPr/>
        <a:lstStyle/>
        <a:p>
          <a:endParaRPr lang="en-US"/>
        </a:p>
      </dgm:t>
    </dgm:pt>
    <dgm:pt modelId="{FE80267E-0F5B-4789-AF06-1928C84A36E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800" b="1" dirty="0"/>
            <a:t>Model Implementation</a:t>
          </a:r>
          <a:endParaRPr lang="en-US" sz="2800" dirty="0"/>
        </a:p>
      </dgm:t>
    </dgm:pt>
    <dgm:pt modelId="{8BAFB3B4-7101-4CC0-A206-9B71BC8C3561}" type="parTrans" cxnId="{BF3BCBE6-72D4-4A4B-A37B-32C46FE87A5B}">
      <dgm:prSet/>
      <dgm:spPr/>
      <dgm:t>
        <a:bodyPr/>
        <a:lstStyle/>
        <a:p>
          <a:endParaRPr lang="en-US"/>
        </a:p>
      </dgm:t>
    </dgm:pt>
    <dgm:pt modelId="{0C2A83CE-ABD5-4AEF-8AA5-7B6F5AD33BA5}" type="sibTrans" cxnId="{BF3BCBE6-72D4-4A4B-A37B-32C46FE87A5B}">
      <dgm:prSet/>
      <dgm:spPr/>
      <dgm:t>
        <a:bodyPr/>
        <a:lstStyle/>
        <a:p>
          <a:endParaRPr lang="en-US"/>
        </a:p>
      </dgm:t>
    </dgm:pt>
    <dgm:pt modelId="{AB42DE4F-347A-4E51-A5D8-069E482A3A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700" dirty="0"/>
            <a:t>Logistic Regression, SVM, and Deep Learning.</a:t>
          </a:r>
          <a:endParaRPr lang="en-US" sz="1700" dirty="0"/>
        </a:p>
      </dgm:t>
    </dgm:pt>
    <dgm:pt modelId="{A0C5C0FE-7DF3-4817-A918-9020496D6E54}" type="parTrans" cxnId="{F5B9D03A-56DC-4600-ADEC-56AA866A75CA}">
      <dgm:prSet/>
      <dgm:spPr/>
      <dgm:t>
        <a:bodyPr/>
        <a:lstStyle/>
        <a:p>
          <a:endParaRPr lang="en-US"/>
        </a:p>
      </dgm:t>
    </dgm:pt>
    <dgm:pt modelId="{35C73A35-E333-43D8-B04A-5E6B9EA90E12}" type="sibTrans" cxnId="{F5B9D03A-56DC-4600-ADEC-56AA866A75CA}">
      <dgm:prSet/>
      <dgm:spPr/>
      <dgm:t>
        <a:bodyPr/>
        <a:lstStyle/>
        <a:p>
          <a:endParaRPr lang="en-US"/>
        </a:p>
      </dgm:t>
    </dgm:pt>
    <dgm:pt modelId="{E5A8EFE3-11E3-4E98-96A8-442465C64D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Evaluation Metrics</a:t>
          </a:r>
          <a:endParaRPr lang="en-US" dirty="0"/>
        </a:p>
      </dgm:t>
    </dgm:pt>
    <dgm:pt modelId="{A9C0DC1B-EC15-4640-B9F5-021EAF350A86}" type="parTrans" cxnId="{8BA66E22-CB40-48E2-B35F-4446C8801EF2}">
      <dgm:prSet/>
      <dgm:spPr/>
      <dgm:t>
        <a:bodyPr/>
        <a:lstStyle/>
        <a:p>
          <a:endParaRPr lang="en-US"/>
        </a:p>
      </dgm:t>
    </dgm:pt>
    <dgm:pt modelId="{98A9781E-678B-40D3-BE68-3AA96448EEB9}" type="sibTrans" cxnId="{8BA66E22-CB40-48E2-B35F-4446C8801EF2}">
      <dgm:prSet/>
      <dgm:spPr/>
      <dgm:t>
        <a:bodyPr/>
        <a:lstStyle/>
        <a:p>
          <a:endParaRPr lang="en-US"/>
        </a:p>
      </dgm:t>
    </dgm:pt>
    <dgm:pt modelId="{0420D502-CFE6-45BC-9655-244FD5B217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700" dirty="0"/>
            <a:t>Accuracy, Precision, Recall, F1-score.</a:t>
          </a:r>
          <a:endParaRPr lang="en-US" sz="1700" dirty="0"/>
        </a:p>
      </dgm:t>
    </dgm:pt>
    <dgm:pt modelId="{F1958785-E228-4466-9A7C-435282CEACC7}" type="parTrans" cxnId="{DB91CB0C-2603-4AFA-AE71-8AAA48D11C02}">
      <dgm:prSet/>
      <dgm:spPr/>
      <dgm:t>
        <a:bodyPr/>
        <a:lstStyle/>
        <a:p>
          <a:endParaRPr lang="en-US"/>
        </a:p>
      </dgm:t>
    </dgm:pt>
    <dgm:pt modelId="{1CD684B4-F5A3-49F0-A7CE-964D89DA2A4A}" type="sibTrans" cxnId="{DB91CB0C-2603-4AFA-AE71-8AAA48D11C02}">
      <dgm:prSet/>
      <dgm:spPr/>
      <dgm:t>
        <a:bodyPr/>
        <a:lstStyle/>
        <a:p>
          <a:endParaRPr lang="en-US"/>
        </a:p>
      </dgm:t>
    </dgm:pt>
    <dgm:pt modelId="{2C3AF5F0-4B86-4AB2-9A95-35FE800819C6}" type="pres">
      <dgm:prSet presAssocID="{FA1DE6F2-2933-41FC-928A-97FEFDAFFC78}" presName="root" presStyleCnt="0">
        <dgm:presLayoutVars>
          <dgm:dir/>
          <dgm:resizeHandles val="exact"/>
        </dgm:presLayoutVars>
      </dgm:prSet>
      <dgm:spPr/>
    </dgm:pt>
    <dgm:pt modelId="{1EA460B0-9D37-461B-A45C-55A67CC30AB4}" type="pres">
      <dgm:prSet presAssocID="{A57965B0-8042-4575-834E-D49616405466}" presName="compNode" presStyleCnt="0"/>
      <dgm:spPr/>
    </dgm:pt>
    <dgm:pt modelId="{370C195A-E461-481F-B6EB-AE9FE1E089C3}" type="pres">
      <dgm:prSet presAssocID="{A57965B0-8042-4575-834E-D49616405466}" presName="iconRect" presStyleLbl="node1" presStyleIdx="0" presStyleCnt="4" custLinFactNeighborY="-4785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73D2CD28-0D54-4AAA-8D85-0783700C70ED}" type="pres">
      <dgm:prSet presAssocID="{A57965B0-8042-4575-834E-D49616405466}" presName="iconSpace" presStyleCnt="0"/>
      <dgm:spPr/>
    </dgm:pt>
    <dgm:pt modelId="{5C5A42CE-E0AE-41F4-A549-331689032863}" type="pres">
      <dgm:prSet presAssocID="{A57965B0-8042-4575-834E-D49616405466}" presName="parTx" presStyleLbl="revTx" presStyleIdx="0" presStyleCnt="8" custScaleX="124473" custLinFactNeighborX="2828" custLinFactNeighborY="-64882">
        <dgm:presLayoutVars>
          <dgm:chMax val="0"/>
          <dgm:chPref val="0"/>
        </dgm:presLayoutVars>
      </dgm:prSet>
      <dgm:spPr/>
    </dgm:pt>
    <dgm:pt modelId="{81052F21-0CCA-4826-82CF-D248878FBC39}" type="pres">
      <dgm:prSet presAssocID="{A57965B0-8042-4575-834E-D49616405466}" presName="txSpace" presStyleCnt="0"/>
      <dgm:spPr/>
    </dgm:pt>
    <dgm:pt modelId="{167A16E5-C349-4D90-B190-F817DE20BF65}" type="pres">
      <dgm:prSet presAssocID="{A57965B0-8042-4575-834E-D49616405466}" presName="desTx" presStyleLbl="revTx" presStyleIdx="1" presStyleCnt="8" custScaleX="116708" custLinFactNeighborX="-1054" custLinFactNeighborY="-37011">
        <dgm:presLayoutVars/>
      </dgm:prSet>
      <dgm:spPr/>
    </dgm:pt>
    <dgm:pt modelId="{A1FF528A-0651-410F-A44B-8A59863E59F2}" type="pres">
      <dgm:prSet presAssocID="{4A2DC1EB-485D-40E9-9561-34EBDBD042F4}" presName="sibTrans" presStyleCnt="0"/>
      <dgm:spPr/>
    </dgm:pt>
    <dgm:pt modelId="{395965F5-F787-4EE4-A221-F402E181A2B2}" type="pres">
      <dgm:prSet presAssocID="{860AE6D4-1B04-4091-ACCC-51AAD8C5B505}" presName="compNode" presStyleCnt="0"/>
      <dgm:spPr/>
    </dgm:pt>
    <dgm:pt modelId="{B69F3DBF-39AD-4D34-83CA-06638814A0DA}" type="pres">
      <dgm:prSet presAssocID="{860AE6D4-1B04-4091-ACCC-51AAD8C5B505}" presName="iconRect" presStyleLbl="node1" presStyleIdx="1" presStyleCnt="4" custLinFactNeighborX="-17224" custLinFactNeighborY="-724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9C195A8-846C-40EE-9FD4-9E6B5B179D83}" type="pres">
      <dgm:prSet presAssocID="{860AE6D4-1B04-4091-ACCC-51AAD8C5B505}" presName="iconSpace" presStyleCnt="0"/>
      <dgm:spPr/>
    </dgm:pt>
    <dgm:pt modelId="{FC8B9150-5730-4C82-9939-178FB8003D9F}" type="pres">
      <dgm:prSet presAssocID="{860AE6D4-1B04-4091-ACCC-51AAD8C5B505}" presName="parTx" presStyleLbl="revTx" presStyleIdx="2" presStyleCnt="8" custLinFactNeighborY="-62511">
        <dgm:presLayoutVars>
          <dgm:chMax val="0"/>
          <dgm:chPref val="0"/>
        </dgm:presLayoutVars>
      </dgm:prSet>
      <dgm:spPr/>
    </dgm:pt>
    <dgm:pt modelId="{9B35D301-ECAC-4214-B69C-68842A054CEF}" type="pres">
      <dgm:prSet presAssocID="{860AE6D4-1B04-4091-ACCC-51AAD8C5B505}" presName="txSpace" presStyleCnt="0"/>
      <dgm:spPr/>
    </dgm:pt>
    <dgm:pt modelId="{202FB9EA-D3FC-4B08-A763-B87174571658}" type="pres">
      <dgm:prSet presAssocID="{860AE6D4-1B04-4091-ACCC-51AAD8C5B505}" presName="desTx" presStyleLbl="revTx" presStyleIdx="3" presStyleCnt="8" custLinFactNeighborX="-3342" custLinFactNeighborY="-71336">
        <dgm:presLayoutVars/>
      </dgm:prSet>
      <dgm:spPr/>
    </dgm:pt>
    <dgm:pt modelId="{05CA3CFA-8745-4C24-A9B0-4FD4DC98BE6A}" type="pres">
      <dgm:prSet presAssocID="{8BBE9F47-2D8C-4F1B-9F57-509E95829FA2}" presName="sibTrans" presStyleCnt="0"/>
      <dgm:spPr/>
    </dgm:pt>
    <dgm:pt modelId="{C99670ED-2071-494A-963F-06D0B0CE2343}" type="pres">
      <dgm:prSet presAssocID="{FE80267E-0F5B-4789-AF06-1928C84A36E1}" presName="compNode" presStyleCnt="0"/>
      <dgm:spPr/>
    </dgm:pt>
    <dgm:pt modelId="{6FFB61CC-C32E-407E-9550-914C2FD860EC}" type="pres">
      <dgm:prSet presAssocID="{FE80267E-0F5B-4789-AF06-1928C84A36E1}" presName="iconRect" presStyleLbl="node1" presStyleIdx="2" presStyleCnt="4" custLinFactNeighborX="-59514" custLinFactNeighborY="-6826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7445D43-89BC-4606-A265-4E09CF34A539}" type="pres">
      <dgm:prSet presAssocID="{FE80267E-0F5B-4789-AF06-1928C84A36E1}" presName="iconSpace" presStyleCnt="0"/>
      <dgm:spPr/>
    </dgm:pt>
    <dgm:pt modelId="{BD70875D-09B0-471B-A109-BE4AE5A6DD6F}" type="pres">
      <dgm:prSet presAssocID="{FE80267E-0F5B-4789-AF06-1928C84A36E1}" presName="parTx" presStyleLbl="revTx" presStyleIdx="4" presStyleCnt="8" custScaleX="140278" custLinFactNeighborX="-691" custLinFactNeighborY="-66343">
        <dgm:presLayoutVars>
          <dgm:chMax val="0"/>
          <dgm:chPref val="0"/>
        </dgm:presLayoutVars>
      </dgm:prSet>
      <dgm:spPr/>
    </dgm:pt>
    <dgm:pt modelId="{666A2394-A924-4AC2-B277-5FDFAE4600E7}" type="pres">
      <dgm:prSet presAssocID="{FE80267E-0F5B-4789-AF06-1928C84A36E1}" presName="txSpace" presStyleCnt="0"/>
      <dgm:spPr/>
    </dgm:pt>
    <dgm:pt modelId="{4769685A-57C6-4F0A-93BD-01F7E08270AA}" type="pres">
      <dgm:prSet presAssocID="{FE80267E-0F5B-4789-AF06-1928C84A36E1}" presName="desTx" presStyleLbl="revTx" presStyleIdx="5" presStyleCnt="8" custLinFactNeighborX="-20830" custLinFactNeighborY="-75222">
        <dgm:presLayoutVars/>
      </dgm:prSet>
      <dgm:spPr/>
    </dgm:pt>
    <dgm:pt modelId="{59F0ADA4-822C-4227-B406-3373E98C9E50}" type="pres">
      <dgm:prSet presAssocID="{0C2A83CE-ABD5-4AEF-8AA5-7B6F5AD33BA5}" presName="sibTrans" presStyleCnt="0"/>
      <dgm:spPr/>
    </dgm:pt>
    <dgm:pt modelId="{226BCE7E-E5DA-426B-8360-004EDF4BEC7C}" type="pres">
      <dgm:prSet presAssocID="{E5A8EFE3-11E3-4E98-96A8-442465C64DDB}" presName="compNode" presStyleCnt="0"/>
      <dgm:spPr/>
    </dgm:pt>
    <dgm:pt modelId="{D9284652-51FD-4E12-8EE0-1B1E68D0E275}" type="pres">
      <dgm:prSet presAssocID="{E5A8EFE3-11E3-4E98-96A8-442465C64DDB}" presName="iconRect" presStyleLbl="node1" presStyleIdx="3" presStyleCnt="4" custLinFactNeighborX="1913" custLinFactNeighborY="-6998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763D73E-B28A-49DE-827D-199B253284BD}" type="pres">
      <dgm:prSet presAssocID="{E5A8EFE3-11E3-4E98-96A8-442465C64DDB}" presName="iconSpace" presStyleCnt="0"/>
      <dgm:spPr/>
    </dgm:pt>
    <dgm:pt modelId="{62900D4A-E8FD-448E-B626-D885B062AC5B}" type="pres">
      <dgm:prSet presAssocID="{E5A8EFE3-11E3-4E98-96A8-442465C64DDB}" presName="parTx" presStyleLbl="revTx" presStyleIdx="6" presStyleCnt="8" custLinFactNeighborY="-75905">
        <dgm:presLayoutVars>
          <dgm:chMax val="0"/>
          <dgm:chPref val="0"/>
        </dgm:presLayoutVars>
      </dgm:prSet>
      <dgm:spPr/>
    </dgm:pt>
    <dgm:pt modelId="{F846236C-ABF7-475B-B243-5F0A3FAD81F0}" type="pres">
      <dgm:prSet presAssocID="{E5A8EFE3-11E3-4E98-96A8-442465C64DDB}" presName="txSpace" presStyleCnt="0"/>
      <dgm:spPr/>
    </dgm:pt>
    <dgm:pt modelId="{982B5687-6C53-4C7D-BF27-D25ACDCB43B1}" type="pres">
      <dgm:prSet presAssocID="{E5A8EFE3-11E3-4E98-96A8-442465C64DDB}" presName="desTx" presStyleLbl="revTx" presStyleIdx="7" presStyleCnt="8" custLinFactNeighborY="-80864">
        <dgm:presLayoutVars/>
      </dgm:prSet>
      <dgm:spPr/>
    </dgm:pt>
  </dgm:ptLst>
  <dgm:cxnLst>
    <dgm:cxn modelId="{8A10D202-266B-E243-BA89-10216688E8BA}" type="presOf" srcId="{0420D502-CFE6-45BC-9655-244FD5B21714}" destId="{982B5687-6C53-4C7D-BF27-D25ACDCB43B1}" srcOrd="0" destOrd="0" presId="urn:microsoft.com/office/officeart/2018/2/layout/IconLabelDescriptionList"/>
    <dgm:cxn modelId="{5BCD6409-8DBD-4089-A012-4B4BDD11165F}" srcId="{A57965B0-8042-4575-834E-D49616405466}" destId="{AE6848D2-330D-4951-935B-4D19C00328DB}" srcOrd="1" destOrd="0" parTransId="{6D002D79-AB0D-44B1-B23C-8815E69BF1A0}" sibTransId="{E1D7C031-C18A-4D92-96F5-A711C6A55D4E}"/>
    <dgm:cxn modelId="{DB91CB0C-2603-4AFA-AE71-8AAA48D11C02}" srcId="{E5A8EFE3-11E3-4E98-96A8-442465C64DDB}" destId="{0420D502-CFE6-45BC-9655-244FD5B21714}" srcOrd="0" destOrd="0" parTransId="{F1958785-E228-4466-9A7C-435282CEACC7}" sibTransId="{1CD684B4-F5A3-49F0-A7CE-964D89DA2A4A}"/>
    <dgm:cxn modelId="{E19FB021-DB1C-0942-A152-AF49B5BCD27E}" type="presOf" srcId="{E5A8EFE3-11E3-4E98-96A8-442465C64DDB}" destId="{62900D4A-E8FD-448E-B626-D885B062AC5B}" srcOrd="0" destOrd="0" presId="urn:microsoft.com/office/officeart/2018/2/layout/IconLabelDescriptionList"/>
    <dgm:cxn modelId="{8BA66E22-CB40-48E2-B35F-4446C8801EF2}" srcId="{FA1DE6F2-2933-41FC-928A-97FEFDAFFC78}" destId="{E5A8EFE3-11E3-4E98-96A8-442465C64DDB}" srcOrd="3" destOrd="0" parTransId="{A9C0DC1B-EC15-4640-B9F5-021EAF350A86}" sibTransId="{98A9781E-678B-40D3-BE68-3AA96448EEB9}"/>
    <dgm:cxn modelId="{1EA7EB23-5E38-844A-B5D0-50F42E19F39A}" type="presOf" srcId="{AB42DE4F-347A-4E51-A5D8-069E482A3AE3}" destId="{4769685A-57C6-4F0A-93BD-01F7E08270AA}" srcOrd="0" destOrd="0" presId="urn:microsoft.com/office/officeart/2018/2/layout/IconLabelDescriptionList"/>
    <dgm:cxn modelId="{06F12F2A-2652-E148-9A74-5E17E1D29E87}" type="presOf" srcId="{AE6848D2-330D-4951-935B-4D19C00328DB}" destId="{167A16E5-C349-4D90-B190-F817DE20BF65}" srcOrd="0" destOrd="1" presId="urn:microsoft.com/office/officeart/2018/2/layout/IconLabelDescriptionList"/>
    <dgm:cxn modelId="{F5B9D03A-56DC-4600-ADEC-56AA866A75CA}" srcId="{FE80267E-0F5B-4789-AF06-1928C84A36E1}" destId="{AB42DE4F-347A-4E51-A5D8-069E482A3AE3}" srcOrd="0" destOrd="0" parTransId="{A0C5C0FE-7DF3-4817-A918-9020496D6E54}" sibTransId="{35C73A35-E333-43D8-B04A-5E6B9EA90E12}"/>
    <dgm:cxn modelId="{D01D8947-3C30-4766-9217-9CC7A309169B}" srcId="{860AE6D4-1B04-4091-ACCC-51AAD8C5B505}" destId="{623B5CC0-ECAD-4956-8278-554EE846A210}" srcOrd="0" destOrd="0" parTransId="{A0A71FB8-F682-4418-9DD3-D4E124E18771}" sibTransId="{217416B8-F69D-49C1-99E4-35701054D139}"/>
    <dgm:cxn modelId="{740C2F54-369D-4F29-92A9-19A09CA9CC3B}" srcId="{A57965B0-8042-4575-834E-D49616405466}" destId="{8778758F-E560-480B-ABEC-E7A6F222D702}" srcOrd="0" destOrd="0" parTransId="{EC114B94-20EE-4395-BCBC-1002E4D895CC}" sibTransId="{2FA2571B-5842-4CB8-9D82-18BF37FD260F}"/>
    <dgm:cxn modelId="{B92F7D56-8830-444D-9072-5B396AB44AD8}" type="presOf" srcId="{FE80267E-0F5B-4789-AF06-1928C84A36E1}" destId="{BD70875D-09B0-471B-A109-BE4AE5A6DD6F}" srcOrd="0" destOrd="0" presId="urn:microsoft.com/office/officeart/2018/2/layout/IconLabelDescriptionList"/>
    <dgm:cxn modelId="{C1C9896A-D9C2-CE4D-B4A4-006ACDF28FC5}" type="presOf" srcId="{8778758F-E560-480B-ABEC-E7A6F222D702}" destId="{167A16E5-C349-4D90-B190-F817DE20BF65}" srcOrd="0" destOrd="0" presId="urn:microsoft.com/office/officeart/2018/2/layout/IconLabelDescriptionList"/>
    <dgm:cxn modelId="{FC135D73-8652-2C42-99A8-B18A6DF73F0F}" type="presOf" srcId="{860AE6D4-1B04-4091-ACCC-51AAD8C5B505}" destId="{FC8B9150-5730-4C82-9939-178FB8003D9F}" srcOrd="0" destOrd="0" presId="urn:microsoft.com/office/officeart/2018/2/layout/IconLabelDescriptionList"/>
    <dgm:cxn modelId="{74F509AF-7ABC-BE42-ADBA-6B4504852E5A}" type="presOf" srcId="{623B5CC0-ECAD-4956-8278-554EE846A210}" destId="{202FB9EA-D3FC-4B08-A763-B87174571658}" srcOrd="0" destOrd="0" presId="urn:microsoft.com/office/officeart/2018/2/layout/IconLabelDescriptionList"/>
    <dgm:cxn modelId="{AB0F22B2-699B-E44F-B10E-B858F8581184}" type="presOf" srcId="{FA1DE6F2-2933-41FC-928A-97FEFDAFFC78}" destId="{2C3AF5F0-4B86-4AB2-9A95-35FE800819C6}" srcOrd="0" destOrd="0" presId="urn:microsoft.com/office/officeart/2018/2/layout/IconLabelDescriptionList"/>
    <dgm:cxn modelId="{11AABABC-15CC-4F09-96ED-B3CF38E7E143}" srcId="{FA1DE6F2-2933-41FC-928A-97FEFDAFFC78}" destId="{A57965B0-8042-4575-834E-D49616405466}" srcOrd="0" destOrd="0" parTransId="{EBDEF3D8-7931-4227-B38F-F31E78AD7F59}" sibTransId="{4A2DC1EB-485D-40E9-9561-34EBDBD042F4}"/>
    <dgm:cxn modelId="{1B6E73C2-1858-1A42-93BB-F2823C275C02}" type="presOf" srcId="{A57965B0-8042-4575-834E-D49616405466}" destId="{5C5A42CE-E0AE-41F4-A549-331689032863}" srcOrd="0" destOrd="0" presId="urn:microsoft.com/office/officeart/2018/2/layout/IconLabelDescriptionList"/>
    <dgm:cxn modelId="{BF3BCBE6-72D4-4A4B-A37B-32C46FE87A5B}" srcId="{FA1DE6F2-2933-41FC-928A-97FEFDAFFC78}" destId="{FE80267E-0F5B-4789-AF06-1928C84A36E1}" srcOrd="2" destOrd="0" parTransId="{8BAFB3B4-7101-4CC0-A206-9B71BC8C3561}" sibTransId="{0C2A83CE-ABD5-4AEF-8AA5-7B6F5AD33BA5}"/>
    <dgm:cxn modelId="{CF2123E8-F367-4B8C-B8CE-1BE7EB51A1D4}" srcId="{FA1DE6F2-2933-41FC-928A-97FEFDAFFC78}" destId="{860AE6D4-1B04-4091-ACCC-51AAD8C5B505}" srcOrd="1" destOrd="0" parTransId="{961FDA19-CB43-462A-AC45-DFF3D3185CA4}" sibTransId="{8BBE9F47-2D8C-4F1B-9F57-509E95829FA2}"/>
    <dgm:cxn modelId="{92EFB256-6A3E-8345-BC1B-7C66D0B028E0}" type="presParOf" srcId="{2C3AF5F0-4B86-4AB2-9A95-35FE800819C6}" destId="{1EA460B0-9D37-461B-A45C-55A67CC30AB4}" srcOrd="0" destOrd="0" presId="urn:microsoft.com/office/officeart/2018/2/layout/IconLabelDescriptionList"/>
    <dgm:cxn modelId="{EA46FA1D-7DA5-D84B-A601-145BAA52B151}" type="presParOf" srcId="{1EA460B0-9D37-461B-A45C-55A67CC30AB4}" destId="{370C195A-E461-481F-B6EB-AE9FE1E089C3}" srcOrd="0" destOrd="0" presId="urn:microsoft.com/office/officeart/2018/2/layout/IconLabelDescriptionList"/>
    <dgm:cxn modelId="{107BD063-20FF-3942-9487-E94A6D8A35F9}" type="presParOf" srcId="{1EA460B0-9D37-461B-A45C-55A67CC30AB4}" destId="{73D2CD28-0D54-4AAA-8D85-0783700C70ED}" srcOrd="1" destOrd="0" presId="urn:microsoft.com/office/officeart/2018/2/layout/IconLabelDescriptionList"/>
    <dgm:cxn modelId="{D8166E26-DC4D-014D-AF46-EC84FFC101EA}" type="presParOf" srcId="{1EA460B0-9D37-461B-A45C-55A67CC30AB4}" destId="{5C5A42CE-E0AE-41F4-A549-331689032863}" srcOrd="2" destOrd="0" presId="urn:microsoft.com/office/officeart/2018/2/layout/IconLabelDescriptionList"/>
    <dgm:cxn modelId="{1329B797-8F01-D948-8F2B-2F5E9631F49A}" type="presParOf" srcId="{1EA460B0-9D37-461B-A45C-55A67CC30AB4}" destId="{81052F21-0CCA-4826-82CF-D248878FBC39}" srcOrd="3" destOrd="0" presId="urn:microsoft.com/office/officeart/2018/2/layout/IconLabelDescriptionList"/>
    <dgm:cxn modelId="{1ABE96D4-5510-7B44-833C-CDEEAA47FEC0}" type="presParOf" srcId="{1EA460B0-9D37-461B-A45C-55A67CC30AB4}" destId="{167A16E5-C349-4D90-B190-F817DE20BF65}" srcOrd="4" destOrd="0" presId="urn:microsoft.com/office/officeart/2018/2/layout/IconLabelDescriptionList"/>
    <dgm:cxn modelId="{64948054-F3C2-0346-9CAE-485489C2C9A0}" type="presParOf" srcId="{2C3AF5F0-4B86-4AB2-9A95-35FE800819C6}" destId="{A1FF528A-0651-410F-A44B-8A59863E59F2}" srcOrd="1" destOrd="0" presId="urn:microsoft.com/office/officeart/2018/2/layout/IconLabelDescriptionList"/>
    <dgm:cxn modelId="{48927411-57D1-8043-9C82-F80637D0233C}" type="presParOf" srcId="{2C3AF5F0-4B86-4AB2-9A95-35FE800819C6}" destId="{395965F5-F787-4EE4-A221-F402E181A2B2}" srcOrd="2" destOrd="0" presId="urn:microsoft.com/office/officeart/2018/2/layout/IconLabelDescriptionList"/>
    <dgm:cxn modelId="{13588E16-DCBE-4E41-AEB5-6268F535E50B}" type="presParOf" srcId="{395965F5-F787-4EE4-A221-F402E181A2B2}" destId="{B69F3DBF-39AD-4D34-83CA-06638814A0DA}" srcOrd="0" destOrd="0" presId="urn:microsoft.com/office/officeart/2018/2/layout/IconLabelDescriptionList"/>
    <dgm:cxn modelId="{7864676D-5BC9-1342-A63A-1E7122C381D2}" type="presParOf" srcId="{395965F5-F787-4EE4-A221-F402E181A2B2}" destId="{59C195A8-846C-40EE-9FD4-9E6B5B179D83}" srcOrd="1" destOrd="0" presId="urn:microsoft.com/office/officeart/2018/2/layout/IconLabelDescriptionList"/>
    <dgm:cxn modelId="{5252657A-87E2-5349-A29A-B7A68C703A1B}" type="presParOf" srcId="{395965F5-F787-4EE4-A221-F402E181A2B2}" destId="{FC8B9150-5730-4C82-9939-178FB8003D9F}" srcOrd="2" destOrd="0" presId="urn:microsoft.com/office/officeart/2018/2/layout/IconLabelDescriptionList"/>
    <dgm:cxn modelId="{8D3AF7A2-93AE-C846-A331-B0BDAEA3868F}" type="presParOf" srcId="{395965F5-F787-4EE4-A221-F402E181A2B2}" destId="{9B35D301-ECAC-4214-B69C-68842A054CEF}" srcOrd="3" destOrd="0" presId="urn:microsoft.com/office/officeart/2018/2/layout/IconLabelDescriptionList"/>
    <dgm:cxn modelId="{EE3D5F83-3A5E-BD4E-8444-CB9306C3C1AE}" type="presParOf" srcId="{395965F5-F787-4EE4-A221-F402E181A2B2}" destId="{202FB9EA-D3FC-4B08-A763-B87174571658}" srcOrd="4" destOrd="0" presId="urn:microsoft.com/office/officeart/2018/2/layout/IconLabelDescriptionList"/>
    <dgm:cxn modelId="{96103471-860B-CA43-AF4F-FA0B240DABA8}" type="presParOf" srcId="{2C3AF5F0-4B86-4AB2-9A95-35FE800819C6}" destId="{05CA3CFA-8745-4C24-A9B0-4FD4DC98BE6A}" srcOrd="3" destOrd="0" presId="urn:microsoft.com/office/officeart/2018/2/layout/IconLabelDescriptionList"/>
    <dgm:cxn modelId="{80DC99D3-F981-DA44-87BD-A3A7704E1731}" type="presParOf" srcId="{2C3AF5F0-4B86-4AB2-9A95-35FE800819C6}" destId="{C99670ED-2071-494A-963F-06D0B0CE2343}" srcOrd="4" destOrd="0" presId="urn:microsoft.com/office/officeart/2018/2/layout/IconLabelDescriptionList"/>
    <dgm:cxn modelId="{3910519B-B953-F144-9FD3-710515E93658}" type="presParOf" srcId="{C99670ED-2071-494A-963F-06D0B0CE2343}" destId="{6FFB61CC-C32E-407E-9550-914C2FD860EC}" srcOrd="0" destOrd="0" presId="urn:microsoft.com/office/officeart/2018/2/layout/IconLabelDescriptionList"/>
    <dgm:cxn modelId="{340F0B6B-925E-3749-8382-940C0A54BFF6}" type="presParOf" srcId="{C99670ED-2071-494A-963F-06D0B0CE2343}" destId="{97445D43-89BC-4606-A265-4E09CF34A539}" srcOrd="1" destOrd="0" presId="urn:microsoft.com/office/officeart/2018/2/layout/IconLabelDescriptionList"/>
    <dgm:cxn modelId="{D4907B61-D64A-2546-BAA3-E1D44BAA8DF9}" type="presParOf" srcId="{C99670ED-2071-494A-963F-06D0B0CE2343}" destId="{BD70875D-09B0-471B-A109-BE4AE5A6DD6F}" srcOrd="2" destOrd="0" presId="urn:microsoft.com/office/officeart/2018/2/layout/IconLabelDescriptionList"/>
    <dgm:cxn modelId="{2F223A27-5265-C648-98A1-39FD96D55526}" type="presParOf" srcId="{C99670ED-2071-494A-963F-06D0B0CE2343}" destId="{666A2394-A924-4AC2-B277-5FDFAE4600E7}" srcOrd="3" destOrd="0" presId="urn:microsoft.com/office/officeart/2018/2/layout/IconLabelDescriptionList"/>
    <dgm:cxn modelId="{B3090A95-0C8E-AE48-9197-87A08FDBB77F}" type="presParOf" srcId="{C99670ED-2071-494A-963F-06D0B0CE2343}" destId="{4769685A-57C6-4F0A-93BD-01F7E08270AA}" srcOrd="4" destOrd="0" presId="urn:microsoft.com/office/officeart/2018/2/layout/IconLabelDescriptionList"/>
    <dgm:cxn modelId="{AC7897F8-665E-A34E-BEBF-B431E1B4FB43}" type="presParOf" srcId="{2C3AF5F0-4B86-4AB2-9A95-35FE800819C6}" destId="{59F0ADA4-822C-4227-B406-3373E98C9E50}" srcOrd="5" destOrd="0" presId="urn:microsoft.com/office/officeart/2018/2/layout/IconLabelDescriptionList"/>
    <dgm:cxn modelId="{637F0AAC-D07E-2840-9BE3-EB93DBBD0DC5}" type="presParOf" srcId="{2C3AF5F0-4B86-4AB2-9A95-35FE800819C6}" destId="{226BCE7E-E5DA-426B-8360-004EDF4BEC7C}" srcOrd="6" destOrd="0" presId="urn:microsoft.com/office/officeart/2018/2/layout/IconLabelDescriptionList"/>
    <dgm:cxn modelId="{26B532EA-A725-4B49-902F-53B8C0064821}" type="presParOf" srcId="{226BCE7E-E5DA-426B-8360-004EDF4BEC7C}" destId="{D9284652-51FD-4E12-8EE0-1B1E68D0E275}" srcOrd="0" destOrd="0" presId="urn:microsoft.com/office/officeart/2018/2/layout/IconLabelDescriptionList"/>
    <dgm:cxn modelId="{D5F21638-93F3-474F-AB5E-A0CFADB3B2AF}" type="presParOf" srcId="{226BCE7E-E5DA-426B-8360-004EDF4BEC7C}" destId="{8763D73E-B28A-49DE-827D-199B253284BD}" srcOrd="1" destOrd="0" presId="urn:microsoft.com/office/officeart/2018/2/layout/IconLabelDescriptionList"/>
    <dgm:cxn modelId="{D63C7E94-1951-EC4D-A3F2-EA2E063A3667}" type="presParOf" srcId="{226BCE7E-E5DA-426B-8360-004EDF4BEC7C}" destId="{62900D4A-E8FD-448E-B626-D885B062AC5B}" srcOrd="2" destOrd="0" presId="urn:microsoft.com/office/officeart/2018/2/layout/IconLabelDescriptionList"/>
    <dgm:cxn modelId="{112382DD-FA90-704B-9ACC-3FD4BA85CDA2}" type="presParOf" srcId="{226BCE7E-E5DA-426B-8360-004EDF4BEC7C}" destId="{F846236C-ABF7-475B-B243-5F0A3FAD81F0}" srcOrd="3" destOrd="0" presId="urn:microsoft.com/office/officeart/2018/2/layout/IconLabelDescriptionList"/>
    <dgm:cxn modelId="{BFF4C1B9-B5E1-DF42-9E8E-2146DAB1861C}" type="presParOf" srcId="{226BCE7E-E5DA-426B-8360-004EDF4BEC7C}" destId="{982B5687-6C53-4C7D-BF27-D25ACDCB43B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202EA2-5CD7-42D5-ACC8-B3E243EE95B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F6FB93-33D3-4751-9847-256ED326AE6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Logistic Regression</a:t>
          </a:r>
          <a:endParaRPr lang="en-US" dirty="0"/>
        </a:p>
      </dgm:t>
    </dgm:pt>
    <dgm:pt modelId="{F64530E6-CCC6-439D-8E9E-CCD321FC3F06}" type="parTrans" cxnId="{5E4E112D-5D48-40BF-8B92-A997275CA58A}">
      <dgm:prSet/>
      <dgm:spPr/>
      <dgm:t>
        <a:bodyPr/>
        <a:lstStyle/>
        <a:p>
          <a:endParaRPr lang="en-US"/>
        </a:p>
      </dgm:t>
    </dgm:pt>
    <dgm:pt modelId="{903021DF-77A7-4DF8-AB34-B123F687C9BC}" type="sibTrans" cxnId="{5E4E112D-5D48-40BF-8B92-A997275CA58A}">
      <dgm:prSet/>
      <dgm:spPr/>
      <dgm:t>
        <a:bodyPr/>
        <a:lstStyle/>
        <a:p>
          <a:endParaRPr lang="en-US"/>
        </a:p>
      </dgm:t>
    </dgm:pt>
    <dgm:pt modelId="{D55158C4-7883-49F7-83C2-79289ADC2E3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Accuracy: 88.5%</a:t>
          </a:r>
        </a:p>
        <a:p>
          <a:pPr>
            <a:lnSpc>
              <a:spcPct val="100000"/>
            </a:lnSpc>
          </a:pPr>
          <a:r>
            <a:rPr lang="en-IN" dirty="0"/>
            <a:t>Reliable baseline model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D7240694-DC7C-4EB6-A479-623D841209D1}" type="parTrans" cxnId="{AEDF2B95-5CEC-4E83-958E-7A33AFCD5D14}">
      <dgm:prSet/>
      <dgm:spPr/>
      <dgm:t>
        <a:bodyPr/>
        <a:lstStyle/>
        <a:p>
          <a:endParaRPr lang="en-US"/>
        </a:p>
      </dgm:t>
    </dgm:pt>
    <dgm:pt modelId="{D6B1365F-030A-4FA9-894B-1EB309A97E60}" type="sibTrans" cxnId="{AEDF2B95-5CEC-4E83-958E-7A33AFCD5D14}">
      <dgm:prSet/>
      <dgm:spPr/>
      <dgm:t>
        <a:bodyPr/>
        <a:lstStyle/>
        <a:p>
          <a:endParaRPr lang="en-US"/>
        </a:p>
      </dgm:t>
    </dgm:pt>
    <dgm:pt modelId="{A4D6E68D-208A-4901-87A4-EE95576B9B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SVM</a:t>
          </a:r>
          <a:endParaRPr lang="en-US" dirty="0"/>
        </a:p>
      </dgm:t>
    </dgm:pt>
    <dgm:pt modelId="{1DA09AC9-B9F6-406D-A8FE-5F7335F90E43}" type="parTrans" cxnId="{66E81BF0-4347-49FC-A326-7661D7367E59}">
      <dgm:prSet/>
      <dgm:spPr/>
      <dgm:t>
        <a:bodyPr/>
        <a:lstStyle/>
        <a:p>
          <a:endParaRPr lang="en-US"/>
        </a:p>
      </dgm:t>
    </dgm:pt>
    <dgm:pt modelId="{228555AD-AD46-4CE2-877F-F8B44316FC82}" type="sibTrans" cxnId="{66E81BF0-4347-49FC-A326-7661D7367E59}">
      <dgm:prSet/>
      <dgm:spPr/>
      <dgm:t>
        <a:bodyPr/>
        <a:lstStyle/>
        <a:p>
          <a:endParaRPr lang="en-US"/>
        </a:p>
      </dgm:t>
    </dgm:pt>
    <dgm:pt modelId="{A42E8DEA-31E9-48F1-8F39-A7A9B377B2C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Accuracy: 88.3%</a:t>
          </a:r>
        </a:p>
        <a:p>
          <a:pPr>
            <a:lnSpc>
              <a:spcPct val="100000"/>
            </a:lnSpc>
          </a:pPr>
          <a:r>
            <a:rPr lang="en-IN" dirty="0"/>
            <a:t>Effective but computationally expensive</a:t>
          </a:r>
          <a:endParaRPr lang="en-US" dirty="0"/>
        </a:p>
      </dgm:t>
    </dgm:pt>
    <dgm:pt modelId="{FDE21357-5C41-4576-BBD0-E1BD65D35402}" type="parTrans" cxnId="{3FD8C03F-546B-4297-91AE-5986B2520519}">
      <dgm:prSet/>
      <dgm:spPr/>
      <dgm:t>
        <a:bodyPr/>
        <a:lstStyle/>
        <a:p>
          <a:endParaRPr lang="en-US"/>
        </a:p>
      </dgm:t>
    </dgm:pt>
    <dgm:pt modelId="{E2E31BB5-D7B9-44FD-BE1F-CCFB18D51CC7}" type="sibTrans" cxnId="{3FD8C03F-546B-4297-91AE-5986B2520519}">
      <dgm:prSet/>
      <dgm:spPr/>
      <dgm:t>
        <a:bodyPr/>
        <a:lstStyle/>
        <a:p>
          <a:endParaRPr lang="en-US"/>
        </a:p>
      </dgm:t>
    </dgm:pt>
    <dgm:pt modelId="{63325F4A-ABEE-4483-AC32-FC269DA9626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Deep Learning</a:t>
          </a:r>
          <a:endParaRPr lang="en-US" dirty="0"/>
        </a:p>
      </dgm:t>
    </dgm:pt>
    <dgm:pt modelId="{CDBD2E58-C51F-42D0-94F9-F95EC28C6D74}" type="parTrans" cxnId="{1F1F6445-226C-42C5-AAD0-149BEBF5793C}">
      <dgm:prSet/>
      <dgm:spPr/>
      <dgm:t>
        <a:bodyPr/>
        <a:lstStyle/>
        <a:p>
          <a:endParaRPr lang="en-US"/>
        </a:p>
      </dgm:t>
    </dgm:pt>
    <dgm:pt modelId="{037E42F5-6E3A-41AB-8172-273BC03A00EA}" type="sibTrans" cxnId="{1F1F6445-226C-42C5-AAD0-149BEBF5793C}">
      <dgm:prSet/>
      <dgm:spPr/>
      <dgm:t>
        <a:bodyPr/>
        <a:lstStyle/>
        <a:p>
          <a:endParaRPr lang="en-US"/>
        </a:p>
      </dgm:t>
    </dgm:pt>
    <dgm:pt modelId="{33BA9C65-6EAB-4FF9-ACAE-E224DDD9410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Accuracy: 89.2%</a:t>
          </a:r>
          <a:endParaRPr lang="en-US" dirty="0"/>
        </a:p>
      </dgm:t>
    </dgm:pt>
    <dgm:pt modelId="{32DD42EC-F490-4356-9C8D-D92D26DF56C9}" type="parTrans" cxnId="{C3CFDEB6-EF8B-4322-8143-9196125FFB43}">
      <dgm:prSet/>
      <dgm:spPr/>
      <dgm:t>
        <a:bodyPr/>
        <a:lstStyle/>
        <a:p>
          <a:endParaRPr lang="en-US"/>
        </a:p>
      </dgm:t>
    </dgm:pt>
    <dgm:pt modelId="{5F18947D-9EDE-4C1D-BAA3-2E9F567A31C5}" type="sibTrans" cxnId="{C3CFDEB6-EF8B-4322-8143-9196125FFB43}">
      <dgm:prSet/>
      <dgm:spPr/>
      <dgm:t>
        <a:bodyPr/>
        <a:lstStyle/>
        <a:p>
          <a:endParaRPr lang="en-US"/>
        </a:p>
      </dgm:t>
    </dgm:pt>
    <dgm:pt modelId="{4B90903F-0862-4EFF-8A3F-E2515117F5A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High resource demand, captures complex patterns</a:t>
          </a:r>
          <a:endParaRPr lang="en-US" dirty="0"/>
        </a:p>
      </dgm:t>
    </dgm:pt>
    <dgm:pt modelId="{C574E34E-DEA8-45AB-AA86-EA435F451BCF}" type="parTrans" cxnId="{A3B30826-FCD4-4517-8527-E53A4AE21CB4}">
      <dgm:prSet/>
      <dgm:spPr/>
      <dgm:t>
        <a:bodyPr/>
        <a:lstStyle/>
        <a:p>
          <a:endParaRPr lang="en-US"/>
        </a:p>
      </dgm:t>
    </dgm:pt>
    <dgm:pt modelId="{1E53BB3E-9B9B-4B12-8482-9259588AD9CE}" type="sibTrans" cxnId="{A3B30826-FCD4-4517-8527-E53A4AE21CB4}">
      <dgm:prSet/>
      <dgm:spPr/>
      <dgm:t>
        <a:bodyPr/>
        <a:lstStyle/>
        <a:p>
          <a:endParaRPr lang="en-US"/>
        </a:p>
      </dgm:t>
    </dgm:pt>
    <dgm:pt modelId="{F747133D-011C-4FBE-B053-FADC06AC8DA1}" type="pres">
      <dgm:prSet presAssocID="{3F202EA2-5CD7-42D5-ACC8-B3E243EE95BD}" presName="root" presStyleCnt="0">
        <dgm:presLayoutVars>
          <dgm:dir/>
          <dgm:resizeHandles val="exact"/>
        </dgm:presLayoutVars>
      </dgm:prSet>
      <dgm:spPr/>
    </dgm:pt>
    <dgm:pt modelId="{FE2861DB-3F0A-4862-8B81-4CD428858BB6}" type="pres">
      <dgm:prSet presAssocID="{5EF6FB93-33D3-4751-9847-256ED326AE68}" presName="compNode" presStyleCnt="0"/>
      <dgm:spPr/>
    </dgm:pt>
    <dgm:pt modelId="{9F8BF93B-995F-4C09-ABAA-A08BA18E5423}" type="pres">
      <dgm:prSet presAssocID="{5EF6FB93-33D3-4751-9847-256ED326AE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ft Brain with solid fill"/>
        </a:ext>
      </dgm:extLst>
    </dgm:pt>
    <dgm:pt modelId="{E228C079-8E7F-4250-984D-ED5F3D7EFDAF}" type="pres">
      <dgm:prSet presAssocID="{5EF6FB93-33D3-4751-9847-256ED326AE68}" presName="iconSpace" presStyleCnt="0"/>
      <dgm:spPr/>
    </dgm:pt>
    <dgm:pt modelId="{997731A7-3C9C-41C7-B133-1D183EC055E6}" type="pres">
      <dgm:prSet presAssocID="{5EF6FB93-33D3-4751-9847-256ED326AE68}" presName="parTx" presStyleLbl="revTx" presStyleIdx="0" presStyleCnt="6">
        <dgm:presLayoutVars>
          <dgm:chMax val="0"/>
          <dgm:chPref val="0"/>
        </dgm:presLayoutVars>
      </dgm:prSet>
      <dgm:spPr/>
    </dgm:pt>
    <dgm:pt modelId="{A68DC7CA-79F5-4441-913E-43C83BD62B89}" type="pres">
      <dgm:prSet presAssocID="{5EF6FB93-33D3-4751-9847-256ED326AE68}" presName="txSpace" presStyleCnt="0"/>
      <dgm:spPr/>
    </dgm:pt>
    <dgm:pt modelId="{396D4197-7A2B-465C-9A29-7D1DA059BB0F}" type="pres">
      <dgm:prSet presAssocID="{5EF6FB93-33D3-4751-9847-256ED326AE68}" presName="desTx" presStyleLbl="revTx" presStyleIdx="1" presStyleCnt="6">
        <dgm:presLayoutVars/>
      </dgm:prSet>
      <dgm:spPr/>
    </dgm:pt>
    <dgm:pt modelId="{BDAD60AE-DE18-40E3-BF03-8A8EAE7A1907}" type="pres">
      <dgm:prSet presAssocID="{903021DF-77A7-4DF8-AB34-B123F687C9BC}" presName="sibTrans" presStyleCnt="0"/>
      <dgm:spPr/>
    </dgm:pt>
    <dgm:pt modelId="{9CC86276-0048-4C66-8BEC-1AB0DDB70B5D}" type="pres">
      <dgm:prSet presAssocID="{A4D6E68D-208A-4901-87A4-EE95576B9B11}" presName="compNode" presStyleCnt="0"/>
      <dgm:spPr/>
    </dgm:pt>
    <dgm:pt modelId="{2EC91E8F-2EC6-4715-B436-05274786A50A}" type="pres">
      <dgm:prSet presAssocID="{A4D6E68D-208A-4901-87A4-EE95576B9B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llustrator with solid fill"/>
        </a:ext>
      </dgm:extLst>
    </dgm:pt>
    <dgm:pt modelId="{94BBF9E9-4712-470D-A829-5ECF6A8089F3}" type="pres">
      <dgm:prSet presAssocID="{A4D6E68D-208A-4901-87A4-EE95576B9B11}" presName="iconSpace" presStyleCnt="0"/>
      <dgm:spPr/>
    </dgm:pt>
    <dgm:pt modelId="{1DA296CA-E5BB-481E-AFE9-4BCC2749AA10}" type="pres">
      <dgm:prSet presAssocID="{A4D6E68D-208A-4901-87A4-EE95576B9B11}" presName="parTx" presStyleLbl="revTx" presStyleIdx="2" presStyleCnt="6">
        <dgm:presLayoutVars>
          <dgm:chMax val="0"/>
          <dgm:chPref val="0"/>
        </dgm:presLayoutVars>
      </dgm:prSet>
      <dgm:spPr/>
    </dgm:pt>
    <dgm:pt modelId="{90045DC8-E63D-4FE9-9C02-AF58CC487C2A}" type="pres">
      <dgm:prSet presAssocID="{A4D6E68D-208A-4901-87A4-EE95576B9B11}" presName="txSpace" presStyleCnt="0"/>
      <dgm:spPr/>
    </dgm:pt>
    <dgm:pt modelId="{4A0D019F-B38F-4B9C-9B7D-E98F6FD6210F}" type="pres">
      <dgm:prSet presAssocID="{A4D6E68D-208A-4901-87A4-EE95576B9B11}" presName="desTx" presStyleLbl="revTx" presStyleIdx="3" presStyleCnt="6">
        <dgm:presLayoutVars/>
      </dgm:prSet>
      <dgm:spPr/>
    </dgm:pt>
    <dgm:pt modelId="{03290FBF-A668-4FA4-AE04-23AB944AA239}" type="pres">
      <dgm:prSet presAssocID="{228555AD-AD46-4CE2-877F-F8B44316FC82}" presName="sibTrans" presStyleCnt="0"/>
      <dgm:spPr/>
    </dgm:pt>
    <dgm:pt modelId="{8884757E-BF26-4A12-8E5C-CC54FD36662D}" type="pres">
      <dgm:prSet presAssocID="{63325F4A-ABEE-4483-AC32-FC269DA96269}" presName="compNode" presStyleCnt="0"/>
      <dgm:spPr/>
    </dgm:pt>
    <dgm:pt modelId="{6EA4AE07-BBEC-4AA8-9A11-A6AD2CDEFA11}" type="pres">
      <dgm:prSet presAssocID="{63325F4A-ABEE-4483-AC32-FC269DA962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 with solid fill"/>
        </a:ext>
      </dgm:extLst>
    </dgm:pt>
    <dgm:pt modelId="{0FBA44D7-3706-4682-9D12-2E33C07A19AA}" type="pres">
      <dgm:prSet presAssocID="{63325F4A-ABEE-4483-AC32-FC269DA96269}" presName="iconSpace" presStyleCnt="0"/>
      <dgm:spPr/>
    </dgm:pt>
    <dgm:pt modelId="{96E51037-480A-4C74-A1E8-061162964E83}" type="pres">
      <dgm:prSet presAssocID="{63325F4A-ABEE-4483-AC32-FC269DA96269}" presName="parTx" presStyleLbl="revTx" presStyleIdx="4" presStyleCnt="6">
        <dgm:presLayoutVars>
          <dgm:chMax val="0"/>
          <dgm:chPref val="0"/>
        </dgm:presLayoutVars>
      </dgm:prSet>
      <dgm:spPr/>
    </dgm:pt>
    <dgm:pt modelId="{F9506BDC-8D01-4494-9AF2-093623AAA3F2}" type="pres">
      <dgm:prSet presAssocID="{63325F4A-ABEE-4483-AC32-FC269DA96269}" presName="txSpace" presStyleCnt="0"/>
      <dgm:spPr/>
    </dgm:pt>
    <dgm:pt modelId="{13B99C63-2A44-41DC-BDE5-9504DC508D27}" type="pres">
      <dgm:prSet presAssocID="{63325F4A-ABEE-4483-AC32-FC269DA96269}" presName="desTx" presStyleLbl="revTx" presStyleIdx="5" presStyleCnt="6">
        <dgm:presLayoutVars/>
      </dgm:prSet>
      <dgm:spPr/>
    </dgm:pt>
  </dgm:ptLst>
  <dgm:cxnLst>
    <dgm:cxn modelId="{18FFA325-F475-4844-8373-B1757DA7A454}" type="presOf" srcId="{33BA9C65-6EAB-4FF9-ACAE-E224DDD9410A}" destId="{13B99C63-2A44-41DC-BDE5-9504DC508D27}" srcOrd="0" destOrd="0" presId="urn:microsoft.com/office/officeart/2018/2/layout/IconLabelDescriptionList"/>
    <dgm:cxn modelId="{A3B30826-FCD4-4517-8527-E53A4AE21CB4}" srcId="{63325F4A-ABEE-4483-AC32-FC269DA96269}" destId="{4B90903F-0862-4EFF-8A3F-E2515117F5AC}" srcOrd="1" destOrd="0" parTransId="{C574E34E-DEA8-45AB-AA86-EA435F451BCF}" sibTransId="{1E53BB3E-9B9B-4B12-8482-9259588AD9CE}"/>
    <dgm:cxn modelId="{F71CD62A-0285-434F-86A7-DFA5D6369971}" type="presOf" srcId="{5EF6FB93-33D3-4751-9847-256ED326AE68}" destId="{997731A7-3C9C-41C7-B133-1D183EC055E6}" srcOrd="0" destOrd="0" presId="urn:microsoft.com/office/officeart/2018/2/layout/IconLabelDescriptionList"/>
    <dgm:cxn modelId="{5E4E112D-5D48-40BF-8B92-A997275CA58A}" srcId="{3F202EA2-5CD7-42D5-ACC8-B3E243EE95BD}" destId="{5EF6FB93-33D3-4751-9847-256ED326AE68}" srcOrd="0" destOrd="0" parTransId="{F64530E6-CCC6-439D-8E9E-CCD321FC3F06}" sibTransId="{903021DF-77A7-4DF8-AB34-B123F687C9BC}"/>
    <dgm:cxn modelId="{6138CB36-C97E-E44A-9D2A-6C1C8C6C3BE9}" type="presOf" srcId="{63325F4A-ABEE-4483-AC32-FC269DA96269}" destId="{96E51037-480A-4C74-A1E8-061162964E83}" srcOrd="0" destOrd="0" presId="urn:microsoft.com/office/officeart/2018/2/layout/IconLabelDescriptionList"/>
    <dgm:cxn modelId="{8C9D723C-81EF-444A-AE78-4F47B80F1F6A}" type="presOf" srcId="{4B90903F-0862-4EFF-8A3F-E2515117F5AC}" destId="{13B99C63-2A44-41DC-BDE5-9504DC508D27}" srcOrd="0" destOrd="1" presId="urn:microsoft.com/office/officeart/2018/2/layout/IconLabelDescriptionList"/>
    <dgm:cxn modelId="{3FD8C03F-546B-4297-91AE-5986B2520519}" srcId="{A4D6E68D-208A-4901-87A4-EE95576B9B11}" destId="{A42E8DEA-31E9-48F1-8F39-A7A9B377B2C4}" srcOrd="0" destOrd="0" parTransId="{FDE21357-5C41-4576-BBD0-E1BD65D35402}" sibTransId="{E2E31BB5-D7B9-44FD-BE1F-CCFB18D51CC7}"/>
    <dgm:cxn modelId="{1F1F6445-226C-42C5-AAD0-149BEBF5793C}" srcId="{3F202EA2-5CD7-42D5-ACC8-B3E243EE95BD}" destId="{63325F4A-ABEE-4483-AC32-FC269DA96269}" srcOrd="2" destOrd="0" parTransId="{CDBD2E58-C51F-42D0-94F9-F95EC28C6D74}" sibTransId="{037E42F5-6E3A-41AB-8172-273BC03A00EA}"/>
    <dgm:cxn modelId="{9E39EA58-D85A-5945-9F7E-227314A80F6A}" type="presOf" srcId="{A42E8DEA-31E9-48F1-8F39-A7A9B377B2C4}" destId="{4A0D019F-B38F-4B9C-9B7D-E98F6FD6210F}" srcOrd="0" destOrd="0" presId="urn:microsoft.com/office/officeart/2018/2/layout/IconLabelDescriptionList"/>
    <dgm:cxn modelId="{1E041E61-A40D-484C-B174-2089B994A82D}" type="presOf" srcId="{A4D6E68D-208A-4901-87A4-EE95576B9B11}" destId="{1DA296CA-E5BB-481E-AFE9-4BCC2749AA10}" srcOrd="0" destOrd="0" presId="urn:microsoft.com/office/officeart/2018/2/layout/IconLabelDescriptionList"/>
    <dgm:cxn modelId="{AEDF2B95-5CEC-4E83-958E-7A33AFCD5D14}" srcId="{5EF6FB93-33D3-4751-9847-256ED326AE68}" destId="{D55158C4-7883-49F7-83C2-79289ADC2E3E}" srcOrd="0" destOrd="0" parTransId="{D7240694-DC7C-4EB6-A479-623D841209D1}" sibTransId="{D6B1365F-030A-4FA9-894B-1EB309A97E60}"/>
    <dgm:cxn modelId="{6C5DEFA6-1AC8-C14A-A8E0-51A20AABB994}" type="presOf" srcId="{3F202EA2-5CD7-42D5-ACC8-B3E243EE95BD}" destId="{F747133D-011C-4FBE-B053-FADC06AC8DA1}" srcOrd="0" destOrd="0" presId="urn:microsoft.com/office/officeart/2018/2/layout/IconLabelDescriptionList"/>
    <dgm:cxn modelId="{98652AAD-FF41-3344-94C6-5667A2DCA7F1}" type="presOf" srcId="{D55158C4-7883-49F7-83C2-79289ADC2E3E}" destId="{396D4197-7A2B-465C-9A29-7D1DA059BB0F}" srcOrd="0" destOrd="0" presId="urn:microsoft.com/office/officeart/2018/2/layout/IconLabelDescriptionList"/>
    <dgm:cxn modelId="{C3CFDEB6-EF8B-4322-8143-9196125FFB43}" srcId="{63325F4A-ABEE-4483-AC32-FC269DA96269}" destId="{33BA9C65-6EAB-4FF9-ACAE-E224DDD9410A}" srcOrd="0" destOrd="0" parTransId="{32DD42EC-F490-4356-9C8D-D92D26DF56C9}" sibTransId="{5F18947D-9EDE-4C1D-BAA3-2E9F567A31C5}"/>
    <dgm:cxn modelId="{66E81BF0-4347-49FC-A326-7661D7367E59}" srcId="{3F202EA2-5CD7-42D5-ACC8-B3E243EE95BD}" destId="{A4D6E68D-208A-4901-87A4-EE95576B9B11}" srcOrd="1" destOrd="0" parTransId="{1DA09AC9-B9F6-406D-A8FE-5F7335F90E43}" sibTransId="{228555AD-AD46-4CE2-877F-F8B44316FC82}"/>
    <dgm:cxn modelId="{A9446163-81DD-0D4E-BFD0-0EA98FED8579}" type="presParOf" srcId="{F747133D-011C-4FBE-B053-FADC06AC8DA1}" destId="{FE2861DB-3F0A-4862-8B81-4CD428858BB6}" srcOrd="0" destOrd="0" presId="urn:microsoft.com/office/officeart/2018/2/layout/IconLabelDescriptionList"/>
    <dgm:cxn modelId="{2B811D28-6606-7F4A-9895-82C867E1AC46}" type="presParOf" srcId="{FE2861DB-3F0A-4862-8B81-4CD428858BB6}" destId="{9F8BF93B-995F-4C09-ABAA-A08BA18E5423}" srcOrd="0" destOrd="0" presId="urn:microsoft.com/office/officeart/2018/2/layout/IconLabelDescriptionList"/>
    <dgm:cxn modelId="{7BDD5FF9-308A-E54F-B250-D1AC7E32C66B}" type="presParOf" srcId="{FE2861DB-3F0A-4862-8B81-4CD428858BB6}" destId="{E228C079-8E7F-4250-984D-ED5F3D7EFDAF}" srcOrd="1" destOrd="0" presId="urn:microsoft.com/office/officeart/2018/2/layout/IconLabelDescriptionList"/>
    <dgm:cxn modelId="{8B2050CA-312F-EF48-87A1-2CA49C00FE33}" type="presParOf" srcId="{FE2861DB-3F0A-4862-8B81-4CD428858BB6}" destId="{997731A7-3C9C-41C7-B133-1D183EC055E6}" srcOrd="2" destOrd="0" presId="urn:microsoft.com/office/officeart/2018/2/layout/IconLabelDescriptionList"/>
    <dgm:cxn modelId="{51BF3A17-1DF5-9841-AC81-AB2EE6E53363}" type="presParOf" srcId="{FE2861DB-3F0A-4862-8B81-4CD428858BB6}" destId="{A68DC7CA-79F5-4441-913E-43C83BD62B89}" srcOrd="3" destOrd="0" presId="urn:microsoft.com/office/officeart/2018/2/layout/IconLabelDescriptionList"/>
    <dgm:cxn modelId="{7D9C784C-CE42-DF44-A3CF-9DBF7387A2FC}" type="presParOf" srcId="{FE2861DB-3F0A-4862-8B81-4CD428858BB6}" destId="{396D4197-7A2B-465C-9A29-7D1DA059BB0F}" srcOrd="4" destOrd="0" presId="urn:microsoft.com/office/officeart/2018/2/layout/IconLabelDescriptionList"/>
    <dgm:cxn modelId="{92B4AF02-1025-DE40-AD91-CEBE71D9C42B}" type="presParOf" srcId="{F747133D-011C-4FBE-B053-FADC06AC8DA1}" destId="{BDAD60AE-DE18-40E3-BF03-8A8EAE7A1907}" srcOrd="1" destOrd="0" presId="urn:microsoft.com/office/officeart/2018/2/layout/IconLabelDescriptionList"/>
    <dgm:cxn modelId="{1DC15D1D-7332-4341-B9EE-4DBE8732DBD2}" type="presParOf" srcId="{F747133D-011C-4FBE-B053-FADC06AC8DA1}" destId="{9CC86276-0048-4C66-8BEC-1AB0DDB70B5D}" srcOrd="2" destOrd="0" presId="urn:microsoft.com/office/officeart/2018/2/layout/IconLabelDescriptionList"/>
    <dgm:cxn modelId="{423A7B69-C13E-814E-8A23-C6BB3FEBDA27}" type="presParOf" srcId="{9CC86276-0048-4C66-8BEC-1AB0DDB70B5D}" destId="{2EC91E8F-2EC6-4715-B436-05274786A50A}" srcOrd="0" destOrd="0" presId="urn:microsoft.com/office/officeart/2018/2/layout/IconLabelDescriptionList"/>
    <dgm:cxn modelId="{DBEFCFEB-8C34-414B-A80C-03B58F7489C4}" type="presParOf" srcId="{9CC86276-0048-4C66-8BEC-1AB0DDB70B5D}" destId="{94BBF9E9-4712-470D-A829-5ECF6A8089F3}" srcOrd="1" destOrd="0" presId="urn:microsoft.com/office/officeart/2018/2/layout/IconLabelDescriptionList"/>
    <dgm:cxn modelId="{48A47605-BB64-734E-AFAF-AA522A5109B9}" type="presParOf" srcId="{9CC86276-0048-4C66-8BEC-1AB0DDB70B5D}" destId="{1DA296CA-E5BB-481E-AFE9-4BCC2749AA10}" srcOrd="2" destOrd="0" presId="urn:microsoft.com/office/officeart/2018/2/layout/IconLabelDescriptionList"/>
    <dgm:cxn modelId="{73CDBF56-DE1D-984C-AAB8-512FFE2711B3}" type="presParOf" srcId="{9CC86276-0048-4C66-8BEC-1AB0DDB70B5D}" destId="{90045DC8-E63D-4FE9-9C02-AF58CC487C2A}" srcOrd="3" destOrd="0" presId="urn:microsoft.com/office/officeart/2018/2/layout/IconLabelDescriptionList"/>
    <dgm:cxn modelId="{A4365974-1ADB-E540-8523-C9DCE018B7DD}" type="presParOf" srcId="{9CC86276-0048-4C66-8BEC-1AB0DDB70B5D}" destId="{4A0D019F-B38F-4B9C-9B7D-E98F6FD6210F}" srcOrd="4" destOrd="0" presId="urn:microsoft.com/office/officeart/2018/2/layout/IconLabelDescriptionList"/>
    <dgm:cxn modelId="{18D91DEB-9420-494D-B364-D63BCA2C31F3}" type="presParOf" srcId="{F747133D-011C-4FBE-B053-FADC06AC8DA1}" destId="{03290FBF-A668-4FA4-AE04-23AB944AA239}" srcOrd="3" destOrd="0" presId="urn:microsoft.com/office/officeart/2018/2/layout/IconLabelDescriptionList"/>
    <dgm:cxn modelId="{A7958D44-B506-8142-A8BD-965194B5F755}" type="presParOf" srcId="{F747133D-011C-4FBE-B053-FADC06AC8DA1}" destId="{8884757E-BF26-4A12-8E5C-CC54FD36662D}" srcOrd="4" destOrd="0" presId="urn:microsoft.com/office/officeart/2018/2/layout/IconLabelDescriptionList"/>
    <dgm:cxn modelId="{40C72C80-8308-6C47-A8A4-A6ADA273301E}" type="presParOf" srcId="{8884757E-BF26-4A12-8E5C-CC54FD36662D}" destId="{6EA4AE07-BBEC-4AA8-9A11-A6AD2CDEFA11}" srcOrd="0" destOrd="0" presId="urn:microsoft.com/office/officeart/2018/2/layout/IconLabelDescriptionList"/>
    <dgm:cxn modelId="{DAE08410-94A4-D447-BFBF-4B36C1E4CFB4}" type="presParOf" srcId="{8884757E-BF26-4A12-8E5C-CC54FD36662D}" destId="{0FBA44D7-3706-4682-9D12-2E33C07A19AA}" srcOrd="1" destOrd="0" presId="urn:microsoft.com/office/officeart/2018/2/layout/IconLabelDescriptionList"/>
    <dgm:cxn modelId="{DCB8D3AF-6AFD-0E44-95C9-6AA25745880D}" type="presParOf" srcId="{8884757E-BF26-4A12-8E5C-CC54FD36662D}" destId="{96E51037-480A-4C74-A1E8-061162964E83}" srcOrd="2" destOrd="0" presId="urn:microsoft.com/office/officeart/2018/2/layout/IconLabelDescriptionList"/>
    <dgm:cxn modelId="{F4BE9AC6-3467-1248-A324-273D5F8B5FD6}" type="presParOf" srcId="{8884757E-BF26-4A12-8E5C-CC54FD36662D}" destId="{F9506BDC-8D01-4494-9AF2-093623AAA3F2}" srcOrd="3" destOrd="0" presId="urn:microsoft.com/office/officeart/2018/2/layout/IconLabelDescriptionList"/>
    <dgm:cxn modelId="{0AC90D46-32A5-6342-9344-8E3631ED3714}" type="presParOf" srcId="{8884757E-BF26-4A12-8E5C-CC54FD36662D}" destId="{13B99C63-2A44-41DC-BDE5-9504DC508D2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202EA2-5CD7-42D5-ACC8-B3E243EE95B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F6FB93-33D3-4751-9847-256ED326AE6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Logistic Regression</a:t>
          </a:r>
          <a:endParaRPr lang="en-US" dirty="0"/>
        </a:p>
      </dgm:t>
    </dgm:pt>
    <dgm:pt modelId="{F64530E6-CCC6-439D-8E9E-CCD321FC3F06}" type="parTrans" cxnId="{5E4E112D-5D48-40BF-8B92-A997275CA58A}">
      <dgm:prSet/>
      <dgm:spPr/>
      <dgm:t>
        <a:bodyPr/>
        <a:lstStyle/>
        <a:p>
          <a:endParaRPr lang="en-US"/>
        </a:p>
      </dgm:t>
    </dgm:pt>
    <dgm:pt modelId="{903021DF-77A7-4DF8-AB34-B123F687C9BC}" type="sibTrans" cxnId="{5E4E112D-5D48-40BF-8B92-A997275CA58A}">
      <dgm:prSet/>
      <dgm:spPr/>
      <dgm:t>
        <a:bodyPr/>
        <a:lstStyle/>
        <a:p>
          <a:endParaRPr lang="en-US"/>
        </a:p>
      </dgm:t>
    </dgm:pt>
    <dgm:pt modelId="{D55158C4-7883-49F7-83C2-79289ADC2E3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Accuracy: 88.5%</a:t>
          </a:r>
        </a:p>
        <a:p>
          <a:pPr>
            <a:lnSpc>
              <a:spcPct val="100000"/>
            </a:lnSpc>
          </a:pPr>
          <a:r>
            <a:rPr lang="en-IN" dirty="0"/>
            <a:t>Training Time: Low</a:t>
          </a:r>
        </a:p>
        <a:p>
          <a:pPr>
            <a:lnSpc>
              <a:spcPct val="100000"/>
            </a:lnSpc>
          </a:pPr>
          <a:r>
            <a:rPr lang="en-IN" dirty="0"/>
            <a:t>Computational Demand: Low</a:t>
          </a:r>
        </a:p>
      </dgm:t>
    </dgm:pt>
    <dgm:pt modelId="{D7240694-DC7C-4EB6-A479-623D841209D1}" type="parTrans" cxnId="{AEDF2B95-5CEC-4E83-958E-7A33AFCD5D14}">
      <dgm:prSet/>
      <dgm:spPr/>
      <dgm:t>
        <a:bodyPr/>
        <a:lstStyle/>
        <a:p>
          <a:endParaRPr lang="en-US"/>
        </a:p>
      </dgm:t>
    </dgm:pt>
    <dgm:pt modelId="{D6B1365F-030A-4FA9-894B-1EB309A97E60}" type="sibTrans" cxnId="{AEDF2B95-5CEC-4E83-958E-7A33AFCD5D14}">
      <dgm:prSet/>
      <dgm:spPr/>
      <dgm:t>
        <a:bodyPr/>
        <a:lstStyle/>
        <a:p>
          <a:endParaRPr lang="en-US"/>
        </a:p>
      </dgm:t>
    </dgm:pt>
    <dgm:pt modelId="{A4D6E68D-208A-4901-87A4-EE95576B9B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SVM</a:t>
          </a:r>
          <a:endParaRPr lang="en-US" dirty="0"/>
        </a:p>
      </dgm:t>
    </dgm:pt>
    <dgm:pt modelId="{1DA09AC9-B9F6-406D-A8FE-5F7335F90E43}" type="parTrans" cxnId="{66E81BF0-4347-49FC-A326-7661D7367E59}">
      <dgm:prSet/>
      <dgm:spPr/>
      <dgm:t>
        <a:bodyPr/>
        <a:lstStyle/>
        <a:p>
          <a:endParaRPr lang="en-US"/>
        </a:p>
      </dgm:t>
    </dgm:pt>
    <dgm:pt modelId="{228555AD-AD46-4CE2-877F-F8B44316FC82}" type="sibTrans" cxnId="{66E81BF0-4347-49FC-A326-7661D7367E59}">
      <dgm:prSet/>
      <dgm:spPr/>
      <dgm:t>
        <a:bodyPr/>
        <a:lstStyle/>
        <a:p>
          <a:endParaRPr lang="en-US"/>
        </a:p>
      </dgm:t>
    </dgm:pt>
    <dgm:pt modelId="{A42E8DEA-31E9-48F1-8F39-A7A9B377B2C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Accuracy: 88.3%</a:t>
          </a:r>
        </a:p>
        <a:p>
          <a:pPr>
            <a:lnSpc>
              <a:spcPct val="100000"/>
            </a:lnSpc>
          </a:pPr>
          <a:r>
            <a:rPr lang="en-IN" dirty="0"/>
            <a:t>Training Time: High</a:t>
          </a:r>
          <a:endParaRPr lang="en-US" dirty="0"/>
        </a:p>
      </dgm:t>
    </dgm:pt>
    <dgm:pt modelId="{FDE21357-5C41-4576-BBD0-E1BD65D35402}" type="parTrans" cxnId="{3FD8C03F-546B-4297-91AE-5986B2520519}">
      <dgm:prSet/>
      <dgm:spPr/>
      <dgm:t>
        <a:bodyPr/>
        <a:lstStyle/>
        <a:p>
          <a:endParaRPr lang="en-US"/>
        </a:p>
      </dgm:t>
    </dgm:pt>
    <dgm:pt modelId="{E2E31BB5-D7B9-44FD-BE1F-CCFB18D51CC7}" type="sibTrans" cxnId="{3FD8C03F-546B-4297-91AE-5986B2520519}">
      <dgm:prSet/>
      <dgm:spPr/>
      <dgm:t>
        <a:bodyPr/>
        <a:lstStyle/>
        <a:p>
          <a:endParaRPr lang="en-US"/>
        </a:p>
      </dgm:t>
    </dgm:pt>
    <dgm:pt modelId="{63325F4A-ABEE-4483-AC32-FC269DA9626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Deep Learning</a:t>
          </a:r>
          <a:endParaRPr lang="en-US" dirty="0"/>
        </a:p>
      </dgm:t>
    </dgm:pt>
    <dgm:pt modelId="{CDBD2E58-C51F-42D0-94F9-F95EC28C6D74}" type="parTrans" cxnId="{1F1F6445-226C-42C5-AAD0-149BEBF5793C}">
      <dgm:prSet/>
      <dgm:spPr/>
      <dgm:t>
        <a:bodyPr/>
        <a:lstStyle/>
        <a:p>
          <a:endParaRPr lang="en-US"/>
        </a:p>
      </dgm:t>
    </dgm:pt>
    <dgm:pt modelId="{037E42F5-6E3A-41AB-8172-273BC03A00EA}" type="sibTrans" cxnId="{1F1F6445-226C-42C5-AAD0-149BEBF5793C}">
      <dgm:prSet/>
      <dgm:spPr/>
      <dgm:t>
        <a:bodyPr/>
        <a:lstStyle/>
        <a:p>
          <a:endParaRPr lang="en-US"/>
        </a:p>
      </dgm:t>
    </dgm:pt>
    <dgm:pt modelId="{33BA9C65-6EAB-4FF9-ACAE-E224DDD9410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Accuracy: 89.2%</a:t>
          </a:r>
          <a:endParaRPr lang="en-US" dirty="0"/>
        </a:p>
      </dgm:t>
    </dgm:pt>
    <dgm:pt modelId="{32DD42EC-F490-4356-9C8D-D92D26DF56C9}" type="parTrans" cxnId="{C3CFDEB6-EF8B-4322-8143-9196125FFB43}">
      <dgm:prSet/>
      <dgm:spPr/>
      <dgm:t>
        <a:bodyPr/>
        <a:lstStyle/>
        <a:p>
          <a:endParaRPr lang="en-US"/>
        </a:p>
      </dgm:t>
    </dgm:pt>
    <dgm:pt modelId="{5F18947D-9EDE-4C1D-BAA3-2E9F567A31C5}" type="sibTrans" cxnId="{C3CFDEB6-EF8B-4322-8143-9196125FFB43}">
      <dgm:prSet/>
      <dgm:spPr/>
      <dgm:t>
        <a:bodyPr/>
        <a:lstStyle/>
        <a:p>
          <a:endParaRPr lang="en-US"/>
        </a:p>
      </dgm:t>
    </dgm:pt>
    <dgm:pt modelId="{4B90903F-0862-4EFF-8A3F-E2515117F5A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Training Time: Medium</a:t>
          </a:r>
          <a:endParaRPr lang="en-US" dirty="0"/>
        </a:p>
      </dgm:t>
    </dgm:pt>
    <dgm:pt modelId="{C574E34E-DEA8-45AB-AA86-EA435F451BCF}" type="parTrans" cxnId="{A3B30826-FCD4-4517-8527-E53A4AE21CB4}">
      <dgm:prSet/>
      <dgm:spPr/>
      <dgm:t>
        <a:bodyPr/>
        <a:lstStyle/>
        <a:p>
          <a:endParaRPr lang="en-US"/>
        </a:p>
      </dgm:t>
    </dgm:pt>
    <dgm:pt modelId="{1E53BB3E-9B9B-4B12-8482-9259588AD9CE}" type="sibTrans" cxnId="{A3B30826-FCD4-4517-8527-E53A4AE21CB4}">
      <dgm:prSet/>
      <dgm:spPr/>
      <dgm:t>
        <a:bodyPr/>
        <a:lstStyle/>
        <a:p>
          <a:endParaRPr lang="en-US"/>
        </a:p>
      </dgm:t>
    </dgm:pt>
    <dgm:pt modelId="{C2B1916C-6F2D-BF4A-A4ED-E1B5ECD1EFB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Computational Demand: Medium</a:t>
          </a:r>
        </a:p>
      </dgm:t>
    </dgm:pt>
    <dgm:pt modelId="{9AD0ABBB-0D84-1445-985F-AA22C7627B87}" type="parTrans" cxnId="{4640F604-0BFA-5F43-B811-4ED3DAFA17D0}">
      <dgm:prSet/>
      <dgm:spPr/>
      <dgm:t>
        <a:bodyPr/>
        <a:lstStyle/>
        <a:p>
          <a:endParaRPr lang="en-GB"/>
        </a:p>
      </dgm:t>
    </dgm:pt>
    <dgm:pt modelId="{9607E958-614E-3D4B-B288-BD647D950404}" type="sibTrans" cxnId="{4640F604-0BFA-5F43-B811-4ED3DAFA17D0}">
      <dgm:prSet/>
      <dgm:spPr/>
      <dgm:t>
        <a:bodyPr/>
        <a:lstStyle/>
        <a:p>
          <a:endParaRPr lang="en-GB"/>
        </a:p>
      </dgm:t>
    </dgm:pt>
    <dgm:pt modelId="{1C0919AC-E33B-D849-B7A4-DB95E1E4CAE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Computational Demand: High</a:t>
          </a:r>
        </a:p>
      </dgm:t>
    </dgm:pt>
    <dgm:pt modelId="{D465885F-C7F1-D44E-B002-9FF6CA850D0C}" type="parTrans" cxnId="{E091B600-BA59-534F-9119-C222ABD4929D}">
      <dgm:prSet/>
      <dgm:spPr/>
      <dgm:t>
        <a:bodyPr/>
        <a:lstStyle/>
        <a:p>
          <a:endParaRPr lang="en-GB"/>
        </a:p>
      </dgm:t>
    </dgm:pt>
    <dgm:pt modelId="{4831F1CE-BDB4-C74A-9784-70AE2C75D38A}" type="sibTrans" cxnId="{E091B600-BA59-534F-9119-C222ABD4929D}">
      <dgm:prSet/>
      <dgm:spPr/>
      <dgm:t>
        <a:bodyPr/>
        <a:lstStyle/>
        <a:p>
          <a:endParaRPr lang="en-GB"/>
        </a:p>
      </dgm:t>
    </dgm:pt>
    <dgm:pt modelId="{F747133D-011C-4FBE-B053-FADC06AC8DA1}" type="pres">
      <dgm:prSet presAssocID="{3F202EA2-5CD7-42D5-ACC8-B3E243EE95BD}" presName="root" presStyleCnt="0">
        <dgm:presLayoutVars>
          <dgm:dir/>
          <dgm:resizeHandles val="exact"/>
        </dgm:presLayoutVars>
      </dgm:prSet>
      <dgm:spPr/>
    </dgm:pt>
    <dgm:pt modelId="{FE2861DB-3F0A-4862-8B81-4CD428858BB6}" type="pres">
      <dgm:prSet presAssocID="{5EF6FB93-33D3-4751-9847-256ED326AE68}" presName="compNode" presStyleCnt="0"/>
      <dgm:spPr/>
    </dgm:pt>
    <dgm:pt modelId="{9F8BF93B-995F-4C09-ABAA-A08BA18E5423}" type="pres">
      <dgm:prSet presAssocID="{5EF6FB93-33D3-4751-9847-256ED326AE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ft Brain with solid fill"/>
        </a:ext>
      </dgm:extLst>
    </dgm:pt>
    <dgm:pt modelId="{E228C079-8E7F-4250-984D-ED5F3D7EFDAF}" type="pres">
      <dgm:prSet presAssocID="{5EF6FB93-33D3-4751-9847-256ED326AE68}" presName="iconSpace" presStyleCnt="0"/>
      <dgm:spPr/>
    </dgm:pt>
    <dgm:pt modelId="{997731A7-3C9C-41C7-B133-1D183EC055E6}" type="pres">
      <dgm:prSet presAssocID="{5EF6FB93-33D3-4751-9847-256ED326AE68}" presName="parTx" presStyleLbl="revTx" presStyleIdx="0" presStyleCnt="6">
        <dgm:presLayoutVars>
          <dgm:chMax val="0"/>
          <dgm:chPref val="0"/>
        </dgm:presLayoutVars>
      </dgm:prSet>
      <dgm:spPr/>
    </dgm:pt>
    <dgm:pt modelId="{A68DC7CA-79F5-4441-913E-43C83BD62B89}" type="pres">
      <dgm:prSet presAssocID="{5EF6FB93-33D3-4751-9847-256ED326AE68}" presName="txSpace" presStyleCnt="0"/>
      <dgm:spPr/>
    </dgm:pt>
    <dgm:pt modelId="{396D4197-7A2B-465C-9A29-7D1DA059BB0F}" type="pres">
      <dgm:prSet presAssocID="{5EF6FB93-33D3-4751-9847-256ED326AE68}" presName="desTx" presStyleLbl="revTx" presStyleIdx="1" presStyleCnt="6">
        <dgm:presLayoutVars/>
      </dgm:prSet>
      <dgm:spPr/>
    </dgm:pt>
    <dgm:pt modelId="{BDAD60AE-DE18-40E3-BF03-8A8EAE7A1907}" type="pres">
      <dgm:prSet presAssocID="{903021DF-77A7-4DF8-AB34-B123F687C9BC}" presName="sibTrans" presStyleCnt="0"/>
      <dgm:spPr/>
    </dgm:pt>
    <dgm:pt modelId="{9CC86276-0048-4C66-8BEC-1AB0DDB70B5D}" type="pres">
      <dgm:prSet presAssocID="{A4D6E68D-208A-4901-87A4-EE95576B9B11}" presName="compNode" presStyleCnt="0"/>
      <dgm:spPr/>
    </dgm:pt>
    <dgm:pt modelId="{2EC91E8F-2EC6-4715-B436-05274786A50A}" type="pres">
      <dgm:prSet presAssocID="{A4D6E68D-208A-4901-87A4-EE95576B9B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llustrator with solid fill"/>
        </a:ext>
      </dgm:extLst>
    </dgm:pt>
    <dgm:pt modelId="{94BBF9E9-4712-470D-A829-5ECF6A8089F3}" type="pres">
      <dgm:prSet presAssocID="{A4D6E68D-208A-4901-87A4-EE95576B9B11}" presName="iconSpace" presStyleCnt="0"/>
      <dgm:spPr/>
    </dgm:pt>
    <dgm:pt modelId="{1DA296CA-E5BB-481E-AFE9-4BCC2749AA10}" type="pres">
      <dgm:prSet presAssocID="{A4D6E68D-208A-4901-87A4-EE95576B9B11}" presName="parTx" presStyleLbl="revTx" presStyleIdx="2" presStyleCnt="6">
        <dgm:presLayoutVars>
          <dgm:chMax val="0"/>
          <dgm:chPref val="0"/>
        </dgm:presLayoutVars>
      </dgm:prSet>
      <dgm:spPr/>
    </dgm:pt>
    <dgm:pt modelId="{90045DC8-E63D-4FE9-9C02-AF58CC487C2A}" type="pres">
      <dgm:prSet presAssocID="{A4D6E68D-208A-4901-87A4-EE95576B9B11}" presName="txSpace" presStyleCnt="0"/>
      <dgm:spPr/>
    </dgm:pt>
    <dgm:pt modelId="{4A0D019F-B38F-4B9C-9B7D-E98F6FD6210F}" type="pres">
      <dgm:prSet presAssocID="{A4D6E68D-208A-4901-87A4-EE95576B9B11}" presName="desTx" presStyleLbl="revTx" presStyleIdx="3" presStyleCnt="6">
        <dgm:presLayoutVars/>
      </dgm:prSet>
      <dgm:spPr/>
    </dgm:pt>
    <dgm:pt modelId="{03290FBF-A668-4FA4-AE04-23AB944AA239}" type="pres">
      <dgm:prSet presAssocID="{228555AD-AD46-4CE2-877F-F8B44316FC82}" presName="sibTrans" presStyleCnt="0"/>
      <dgm:spPr/>
    </dgm:pt>
    <dgm:pt modelId="{8884757E-BF26-4A12-8E5C-CC54FD36662D}" type="pres">
      <dgm:prSet presAssocID="{63325F4A-ABEE-4483-AC32-FC269DA96269}" presName="compNode" presStyleCnt="0"/>
      <dgm:spPr/>
    </dgm:pt>
    <dgm:pt modelId="{6EA4AE07-BBEC-4AA8-9A11-A6AD2CDEFA11}" type="pres">
      <dgm:prSet presAssocID="{63325F4A-ABEE-4483-AC32-FC269DA962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 with solid fill"/>
        </a:ext>
      </dgm:extLst>
    </dgm:pt>
    <dgm:pt modelId="{0FBA44D7-3706-4682-9D12-2E33C07A19AA}" type="pres">
      <dgm:prSet presAssocID="{63325F4A-ABEE-4483-AC32-FC269DA96269}" presName="iconSpace" presStyleCnt="0"/>
      <dgm:spPr/>
    </dgm:pt>
    <dgm:pt modelId="{96E51037-480A-4C74-A1E8-061162964E83}" type="pres">
      <dgm:prSet presAssocID="{63325F4A-ABEE-4483-AC32-FC269DA96269}" presName="parTx" presStyleLbl="revTx" presStyleIdx="4" presStyleCnt="6">
        <dgm:presLayoutVars>
          <dgm:chMax val="0"/>
          <dgm:chPref val="0"/>
        </dgm:presLayoutVars>
      </dgm:prSet>
      <dgm:spPr/>
    </dgm:pt>
    <dgm:pt modelId="{F9506BDC-8D01-4494-9AF2-093623AAA3F2}" type="pres">
      <dgm:prSet presAssocID="{63325F4A-ABEE-4483-AC32-FC269DA96269}" presName="txSpace" presStyleCnt="0"/>
      <dgm:spPr/>
    </dgm:pt>
    <dgm:pt modelId="{13B99C63-2A44-41DC-BDE5-9504DC508D27}" type="pres">
      <dgm:prSet presAssocID="{63325F4A-ABEE-4483-AC32-FC269DA96269}" presName="desTx" presStyleLbl="revTx" presStyleIdx="5" presStyleCnt="6">
        <dgm:presLayoutVars/>
      </dgm:prSet>
      <dgm:spPr/>
    </dgm:pt>
  </dgm:ptLst>
  <dgm:cxnLst>
    <dgm:cxn modelId="{E091B600-BA59-534F-9119-C222ABD4929D}" srcId="{63325F4A-ABEE-4483-AC32-FC269DA96269}" destId="{1C0919AC-E33B-D849-B7A4-DB95E1E4CAE1}" srcOrd="2" destOrd="0" parTransId="{D465885F-C7F1-D44E-B002-9FF6CA850D0C}" sibTransId="{4831F1CE-BDB4-C74A-9784-70AE2C75D38A}"/>
    <dgm:cxn modelId="{4640F604-0BFA-5F43-B811-4ED3DAFA17D0}" srcId="{A4D6E68D-208A-4901-87A4-EE95576B9B11}" destId="{C2B1916C-6F2D-BF4A-A4ED-E1B5ECD1EFBC}" srcOrd="1" destOrd="0" parTransId="{9AD0ABBB-0D84-1445-985F-AA22C7627B87}" sibTransId="{9607E958-614E-3D4B-B288-BD647D950404}"/>
    <dgm:cxn modelId="{18FFA325-F475-4844-8373-B1757DA7A454}" type="presOf" srcId="{33BA9C65-6EAB-4FF9-ACAE-E224DDD9410A}" destId="{13B99C63-2A44-41DC-BDE5-9504DC508D27}" srcOrd="0" destOrd="0" presId="urn:microsoft.com/office/officeart/2018/2/layout/IconLabelDescriptionList"/>
    <dgm:cxn modelId="{A3B30826-FCD4-4517-8527-E53A4AE21CB4}" srcId="{63325F4A-ABEE-4483-AC32-FC269DA96269}" destId="{4B90903F-0862-4EFF-8A3F-E2515117F5AC}" srcOrd="1" destOrd="0" parTransId="{C574E34E-DEA8-45AB-AA86-EA435F451BCF}" sibTransId="{1E53BB3E-9B9B-4B12-8482-9259588AD9CE}"/>
    <dgm:cxn modelId="{F71CD62A-0285-434F-86A7-DFA5D6369971}" type="presOf" srcId="{5EF6FB93-33D3-4751-9847-256ED326AE68}" destId="{997731A7-3C9C-41C7-B133-1D183EC055E6}" srcOrd="0" destOrd="0" presId="urn:microsoft.com/office/officeart/2018/2/layout/IconLabelDescriptionList"/>
    <dgm:cxn modelId="{5E4E112D-5D48-40BF-8B92-A997275CA58A}" srcId="{3F202EA2-5CD7-42D5-ACC8-B3E243EE95BD}" destId="{5EF6FB93-33D3-4751-9847-256ED326AE68}" srcOrd="0" destOrd="0" parTransId="{F64530E6-CCC6-439D-8E9E-CCD321FC3F06}" sibTransId="{903021DF-77A7-4DF8-AB34-B123F687C9BC}"/>
    <dgm:cxn modelId="{6138CB36-C97E-E44A-9D2A-6C1C8C6C3BE9}" type="presOf" srcId="{63325F4A-ABEE-4483-AC32-FC269DA96269}" destId="{96E51037-480A-4C74-A1E8-061162964E83}" srcOrd="0" destOrd="0" presId="urn:microsoft.com/office/officeart/2018/2/layout/IconLabelDescriptionList"/>
    <dgm:cxn modelId="{8C9D723C-81EF-444A-AE78-4F47B80F1F6A}" type="presOf" srcId="{4B90903F-0862-4EFF-8A3F-E2515117F5AC}" destId="{13B99C63-2A44-41DC-BDE5-9504DC508D27}" srcOrd="0" destOrd="1" presId="urn:microsoft.com/office/officeart/2018/2/layout/IconLabelDescriptionList"/>
    <dgm:cxn modelId="{3FD8C03F-546B-4297-91AE-5986B2520519}" srcId="{A4D6E68D-208A-4901-87A4-EE95576B9B11}" destId="{A42E8DEA-31E9-48F1-8F39-A7A9B377B2C4}" srcOrd="0" destOrd="0" parTransId="{FDE21357-5C41-4576-BBD0-E1BD65D35402}" sibTransId="{E2E31BB5-D7B9-44FD-BE1F-CCFB18D51CC7}"/>
    <dgm:cxn modelId="{1F1F6445-226C-42C5-AAD0-149BEBF5793C}" srcId="{3F202EA2-5CD7-42D5-ACC8-B3E243EE95BD}" destId="{63325F4A-ABEE-4483-AC32-FC269DA96269}" srcOrd="2" destOrd="0" parTransId="{CDBD2E58-C51F-42D0-94F9-F95EC28C6D74}" sibTransId="{037E42F5-6E3A-41AB-8172-273BC03A00EA}"/>
    <dgm:cxn modelId="{8198A24C-D6CC-8D42-B768-62141293620D}" type="presOf" srcId="{C2B1916C-6F2D-BF4A-A4ED-E1B5ECD1EFBC}" destId="{4A0D019F-B38F-4B9C-9B7D-E98F6FD6210F}" srcOrd="0" destOrd="1" presId="urn:microsoft.com/office/officeart/2018/2/layout/IconLabelDescriptionList"/>
    <dgm:cxn modelId="{9E39EA58-D85A-5945-9F7E-227314A80F6A}" type="presOf" srcId="{A42E8DEA-31E9-48F1-8F39-A7A9B377B2C4}" destId="{4A0D019F-B38F-4B9C-9B7D-E98F6FD6210F}" srcOrd="0" destOrd="0" presId="urn:microsoft.com/office/officeart/2018/2/layout/IconLabelDescriptionList"/>
    <dgm:cxn modelId="{1E041E61-A40D-484C-B174-2089B994A82D}" type="presOf" srcId="{A4D6E68D-208A-4901-87A4-EE95576B9B11}" destId="{1DA296CA-E5BB-481E-AFE9-4BCC2749AA10}" srcOrd="0" destOrd="0" presId="urn:microsoft.com/office/officeart/2018/2/layout/IconLabelDescriptionList"/>
    <dgm:cxn modelId="{A10F2267-5BFE-D143-A87C-1E9EAB01D92A}" type="presOf" srcId="{1C0919AC-E33B-D849-B7A4-DB95E1E4CAE1}" destId="{13B99C63-2A44-41DC-BDE5-9504DC508D27}" srcOrd="0" destOrd="2" presId="urn:microsoft.com/office/officeart/2018/2/layout/IconLabelDescriptionList"/>
    <dgm:cxn modelId="{AEDF2B95-5CEC-4E83-958E-7A33AFCD5D14}" srcId="{5EF6FB93-33D3-4751-9847-256ED326AE68}" destId="{D55158C4-7883-49F7-83C2-79289ADC2E3E}" srcOrd="0" destOrd="0" parTransId="{D7240694-DC7C-4EB6-A479-623D841209D1}" sibTransId="{D6B1365F-030A-4FA9-894B-1EB309A97E60}"/>
    <dgm:cxn modelId="{6C5DEFA6-1AC8-C14A-A8E0-51A20AABB994}" type="presOf" srcId="{3F202EA2-5CD7-42D5-ACC8-B3E243EE95BD}" destId="{F747133D-011C-4FBE-B053-FADC06AC8DA1}" srcOrd="0" destOrd="0" presId="urn:microsoft.com/office/officeart/2018/2/layout/IconLabelDescriptionList"/>
    <dgm:cxn modelId="{98652AAD-FF41-3344-94C6-5667A2DCA7F1}" type="presOf" srcId="{D55158C4-7883-49F7-83C2-79289ADC2E3E}" destId="{396D4197-7A2B-465C-9A29-7D1DA059BB0F}" srcOrd="0" destOrd="0" presId="urn:microsoft.com/office/officeart/2018/2/layout/IconLabelDescriptionList"/>
    <dgm:cxn modelId="{C3CFDEB6-EF8B-4322-8143-9196125FFB43}" srcId="{63325F4A-ABEE-4483-AC32-FC269DA96269}" destId="{33BA9C65-6EAB-4FF9-ACAE-E224DDD9410A}" srcOrd="0" destOrd="0" parTransId="{32DD42EC-F490-4356-9C8D-D92D26DF56C9}" sibTransId="{5F18947D-9EDE-4C1D-BAA3-2E9F567A31C5}"/>
    <dgm:cxn modelId="{66E81BF0-4347-49FC-A326-7661D7367E59}" srcId="{3F202EA2-5CD7-42D5-ACC8-B3E243EE95BD}" destId="{A4D6E68D-208A-4901-87A4-EE95576B9B11}" srcOrd="1" destOrd="0" parTransId="{1DA09AC9-B9F6-406D-A8FE-5F7335F90E43}" sibTransId="{228555AD-AD46-4CE2-877F-F8B44316FC82}"/>
    <dgm:cxn modelId="{A9446163-81DD-0D4E-BFD0-0EA98FED8579}" type="presParOf" srcId="{F747133D-011C-4FBE-B053-FADC06AC8DA1}" destId="{FE2861DB-3F0A-4862-8B81-4CD428858BB6}" srcOrd="0" destOrd="0" presId="urn:microsoft.com/office/officeart/2018/2/layout/IconLabelDescriptionList"/>
    <dgm:cxn modelId="{2B811D28-6606-7F4A-9895-82C867E1AC46}" type="presParOf" srcId="{FE2861DB-3F0A-4862-8B81-4CD428858BB6}" destId="{9F8BF93B-995F-4C09-ABAA-A08BA18E5423}" srcOrd="0" destOrd="0" presId="urn:microsoft.com/office/officeart/2018/2/layout/IconLabelDescriptionList"/>
    <dgm:cxn modelId="{7BDD5FF9-308A-E54F-B250-D1AC7E32C66B}" type="presParOf" srcId="{FE2861DB-3F0A-4862-8B81-4CD428858BB6}" destId="{E228C079-8E7F-4250-984D-ED5F3D7EFDAF}" srcOrd="1" destOrd="0" presId="urn:microsoft.com/office/officeart/2018/2/layout/IconLabelDescriptionList"/>
    <dgm:cxn modelId="{8B2050CA-312F-EF48-87A1-2CA49C00FE33}" type="presParOf" srcId="{FE2861DB-3F0A-4862-8B81-4CD428858BB6}" destId="{997731A7-3C9C-41C7-B133-1D183EC055E6}" srcOrd="2" destOrd="0" presId="urn:microsoft.com/office/officeart/2018/2/layout/IconLabelDescriptionList"/>
    <dgm:cxn modelId="{51BF3A17-1DF5-9841-AC81-AB2EE6E53363}" type="presParOf" srcId="{FE2861DB-3F0A-4862-8B81-4CD428858BB6}" destId="{A68DC7CA-79F5-4441-913E-43C83BD62B89}" srcOrd="3" destOrd="0" presId="urn:microsoft.com/office/officeart/2018/2/layout/IconLabelDescriptionList"/>
    <dgm:cxn modelId="{7D9C784C-CE42-DF44-A3CF-9DBF7387A2FC}" type="presParOf" srcId="{FE2861DB-3F0A-4862-8B81-4CD428858BB6}" destId="{396D4197-7A2B-465C-9A29-7D1DA059BB0F}" srcOrd="4" destOrd="0" presId="urn:microsoft.com/office/officeart/2018/2/layout/IconLabelDescriptionList"/>
    <dgm:cxn modelId="{92B4AF02-1025-DE40-AD91-CEBE71D9C42B}" type="presParOf" srcId="{F747133D-011C-4FBE-B053-FADC06AC8DA1}" destId="{BDAD60AE-DE18-40E3-BF03-8A8EAE7A1907}" srcOrd="1" destOrd="0" presId="urn:microsoft.com/office/officeart/2018/2/layout/IconLabelDescriptionList"/>
    <dgm:cxn modelId="{1DC15D1D-7332-4341-B9EE-4DBE8732DBD2}" type="presParOf" srcId="{F747133D-011C-4FBE-B053-FADC06AC8DA1}" destId="{9CC86276-0048-4C66-8BEC-1AB0DDB70B5D}" srcOrd="2" destOrd="0" presId="urn:microsoft.com/office/officeart/2018/2/layout/IconLabelDescriptionList"/>
    <dgm:cxn modelId="{423A7B69-C13E-814E-8A23-C6BB3FEBDA27}" type="presParOf" srcId="{9CC86276-0048-4C66-8BEC-1AB0DDB70B5D}" destId="{2EC91E8F-2EC6-4715-B436-05274786A50A}" srcOrd="0" destOrd="0" presId="urn:microsoft.com/office/officeart/2018/2/layout/IconLabelDescriptionList"/>
    <dgm:cxn modelId="{DBEFCFEB-8C34-414B-A80C-03B58F7489C4}" type="presParOf" srcId="{9CC86276-0048-4C66-8BEC-1AB0DDB70B5D}" destId="{94BBF9E9-4712-470D-A829-5ECF6A8089F3}" srcOrd="1" destOrd="0" presId="urn:microsoft.com/office/officeart/2018/2/layout/IconLabelDescriptionList"/>
    <dgm:cxn modelId="{48A47605-BB64-734E-AFAF-AA522A5109B9}" type="presParOf" srcId="{9CC86276-0048-4C66-8BEC-1AB0DDB70B5D}" destId="{1DA296CA-E5BB-481E-AFE9-4BCC2749AA10}" srcOrd="2" destOrd="0" presId="urn:microsoft.com/office/officeart/2018/2/layout/IconLabelDescriptionList"/>
    <dgm:cxn modelId="{73CDBF56-DE1D-984C-AAB8-512FFE2711B3}" type="presParOf" srcId="{9CC86276-0048-4C66-8BEC-1AB0DDB70B5D}" destId="{90045DC8-E63D-4FE9-9C02-AF58CC487C2A}" srcOrd="3" destOrd="0" presId="urn:microsoft.com/office/officeart/2018/2/layout/IconLabelDescriptionList"/>
    <dgm:cxn modelId="{A4365974-1ADB-E540-8523-C9DCE018B7DD}" type="presParOf" srcId="{9CC86276-0048-4C66-8BEC-1AB0DDB70B5D}" destId="{4A0D019F-B38F-4B9C-9B7D-E98F6FD6210F}" srcOrd="4" destOrd="0" presId="urn:microsoft.com/office/officeart/2018/2/layout/IconLabelDescriptionList"/>
    <dgm:cxn modelId="{18D91DEB-9420-494D-B364-D63BCA2C31F3}" type="presParOf" srcId="{F747133D-011C-4FBE-B053-FADC06AC8DA1}" destId="{03290FBF-A668-4FA4-AE04-23AB944AA239}" srcOrd="3" destOrd="0" presId="urn:microsoft.com/office/officeart/2018/2/layout/IconLabelDescriptionList"/>
    <dgm:cxn modelId="{A7958D44-B506-8142-A8BD-965194B5F755}" type="presParOf" srcId="{F747133D-011C-4FBE-B053-FADC06AC8DA1}" destId="{8884757E-BF26-4A12-8E5C-CC54FD36662D}" srcOrd="4" destOrd="0" presId="urn:microsoft.com/office/officeart/2018/2/layout/IconLabelDescriptionList"/>
    <dgm:cxn modelId="{40C72C80-8308-6C47-A8A4-A6ADA273301E}" type="presParOf" srcId="{8884757E-BF26-4A12-8E5C-CC54FD36662D}" destId="{6EA4AE07-BBEC-4AA8-9A11-A6AD2CDEFA11}" srcOrd="0" destOrd="0" presId="urn:microsoft.com/office/officeart/2018/2/layout/IconLabelDescriptionList"/>
    <dgm:cxn modelId="{DAE08410-94A4-D447-BFBF-4B36C1E4CFB4}" type="presParOf" srcId="{8884757E-BF26-4A12-8E5C-CC54FD36662D}" destId="{0FBA44D7-3706-4682-9D12-2E33C07A19AA}" srcOrd="1" destOrd="0" presId="urn:microsoft.com/office/officeart/2018/2/layout/IconLabelDescriptionList"/>
    <dgm:cxn modelId="{DCB8D3AF-6AFD-0E44-95C9-6AA25745880D}" type="presParOf" srcId="{8884757E-BF26-4A12-8E5C-CC54FD36662D}" destId="{96E51037-480A-4C74-A1E8-061162964E83}" srcOrd="2" destOrd="0" presId="urn:microsoft.com/office/officeart/2018/2/layout/IconLabelDescriptionList"/>
    <dgm:cxn modelId="{F4BE9AC6-3467-1248-A324-273D5F8B5FD6}" type="presParOf" srcId="{8884757E-BF26-4A12-8E5C-CC54FD36662D}" destId="{F9506BDC-8D01-4494-9AF2-093623AAA3F2}" srcOrd="3" destOrd="0" presId="urn:microsoft.com/office/officeart/2018/2/layout/IconLabelDescriptionList"/>
    <dgm:cxn modelId="{0AC90D46-32A5-6342-9344-8E3631ED3714}" type="presParOf" srcId="{8884757E-BF26-4A12-8E5C-CC54FD36662D}" destId="{13B99C63-2A44-41DC-BDE5-9504DC508D2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202EA2-5CD7-42D5-ACC8-B3E243EE95B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F6FB93-33D3-4751-9847-256ED326AE6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Conclusion</a:t>
          </a:r>
          <a:endParaRPr lang="en-US" dirty="0"/>
        </a:p>
      </dgm:t>
    </dgm:pt>
    <dgm:pt modelId="{F64530E6-CCC6-439D-8E9E-CCD321FC3F06}" type="parTrans" cxnId="{5E4E112D-5D48-40BF-8B92-A997275CA58A}">
      <dgm:prSet/>
      <dgm:spPr/>
      <dgm:t>
        <a:bodyPr/>
        <a:lstStyle/>
        <a:p>
          <a:endParaRPr lang="en-US"/>
        </a:p>
      </dgm:t>
    </dgm:pt>
    <dgm:pt modelId="{903021DF-77A7-4DF8-AB34-B123F687C9BC}" type="sibTrans" cxnId="{5E4E112D-5D48-40BF-8B92-A997275CA58A}">
      <dgm:prSet/>
      <dgm:spPr/>
      <dgm:t>
        <a:bodyPr/>
        <a:lstStyle/>
        <a:p>
          <a:endParaRPr lang="en-US"/>
        </a:p>
      </dgm:t>
    </dgm:pt>
    <dgm:pt modelId="{D55158C4-7883-49F7-83C2-79289ADC2E3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Accuracy: 88.5%</a:t>
          </a:r>
        </a:p>
        <a:p>
          <a:pPr>
            <a:lnSpc>
              <a:spcPct val="100000"/>
            </a:lnSpc>
          </a:pPr>
          <a:r>
            <a:rPr lang="en-IN" dirty="0"/>
            <a:t>Training Time: Low</a:t>
          </a:r>
        </a:p>
        <a:p>
          <a:pPr>
            <a:lnSpc>
              <a:spcPct val="100000"/>
            </a:lnSpc>
          </a:pPr>
          <a:r>
            <a:rPr lang="en-IN" dirty="0"/>
            <a:t>Computational Demand: Low</a:t>
          </a:r>
        </a:p>
      </dgm:t>
    </dgm:pt>
    <dgm:pt modelId="{D7240694-DC7C-4EB6-A479-623D841209D1}" type="parTrans" cxnId="{AEDF2B95-5CEC-4E83-958E-7A33AFCD5D14}">
      <dgm:prSet/>
      <dgm:spPr/>
      <dgm:t>
        <a:bodyPr/>
        <a:lstStyle/>
        <a:p>
          <a:endParaRPr lang="en-US"/>
        </a:p>
      </dgm:t>
    </dgm:pt>
    <dgm:pt modelId="{D6B1365F-030A-4FA9-894B-1EB309A97E60}" type="sibTrans" cxnId="{AEDF2B95-5CEC-4E83-958E-7A33AFCD5D14}">
      <dgm:prSet/>
      <dgm:spPr/>
      <dgm:t>
        <a:bodyPr/>
        <a:lstStyle/>
        <a:p>
          <a:endParaRPr lang="en-US"/>
        </a:p>
      </dgm:t>
    </dgm:pt>
    <dgm:pt modelId="{A4D6E68D-208A-4901-87A4-EE95576B9B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Recommendations</a:t>
          </a:r>
          <a:endParaRPr lang="en-US" dirty="0"/>
        </a:p>
      </dgm:t>
    </dgm:pt>
    <dgm:pt modelId="{1DA09AC9-B9F6-406D-A8FE-5F7335F90E43}" type="parTrans" cxnId="{66E81BF0-4347-49FC-A326-7661D7367E59}">
      <dgm:prSet/>
      <dgm:spPr/>
      <dgm:t>
        <a:bodyPr/>
        <a:lstStyle/>
        <a:p>
          <a:endParaRPr lang="en-US"/>
        </a:p>
      </dgm:t>
    </dgm:pt>
    <dgm:pt modelId="{228555AD-AD46-4CE2-877F-F8B44316FC82}" type="sibTrans" cxnId="{66E81BF0-4347-49FC-A326-7661D7367E59}">
      <dgm:prSet/>
      <dgm:spPr/>
      <dgm:t>
        <a:bodyPr/>
        <a:lstStyle/>
        <a:p>
          <a:endParaRPr lang="en-US"/>
        </a:p>
      </dgm:t>
    </dgm:pt>
    <dgm:pt modelId="{A42E8DEA-31E9-48F1-8F39-A7A9B377B2C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Accuracy: 88.3%</a:t>
          </a:r>
        </a:p>
        <a:p>
          <a:pPr>
            <a:lnSpc>
              <a:spcPct val="100000"/>
            </a:lnSpc>
          </a:pPr>
          <a:r>
            <a:rPr lang="en-IN" dirty="0"/>
            <a:t>Training Time: High</a:t>
          </a:r>
          <a:endParaRPr lang="en-US" dirty="0"/>
        </a:p>
      </dgm:t>
    </dgm:pt>
    <dgm:pt modelId="{FDE21357-5C41-4576-BBD0-E1BD65D35402}" type="parTrans" cxnId="{3FD8C03F-546B-4297-91AE-5986B2520519}">
      <dgm:prSet/>
      <dgm:spPr/>
      <dgm:t>
        <a:bodyPr/>
        <a:lstStyle/>
        <a:p>
          <a:endParaRPr lang="en-US"/>
        </a:p>
      </dgm:t>
    </dgm:pt>
    <dgm:pt modelId="{E2E31BB5-D7B9-44FD-BE1F-CCFB18D51CC7}" type="sibTrans" cxnId="{3FD8C03F-546B-4297-91AE-5986B2520519}">
      <dgm:prSet/>
      <dgm:spPr/>
      <dgm:t>
        <a:bodyPr/>
        <a:lstStyle/>
        <a:p>
          <a:endParaRPr lang="en-US"/>
        </a:p>
      </dgm:t>
    </dgm:pt>
    <dgm:pt modelId="{C2B1916C-6F2D-BF4A-A4ED-E1B5ECD1EFB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Computational Demand: Medium</a:t>
          </a:r>
        </a:p>
      </dgm:t>
    </dgm:pt>
    <dgm:pt modelId="{9AD0ABBB-0D84-1445-985F-AA22C7627B87}" type="parTrans" cxnId="{4640F604-0BFA-5F43-B811-4ED3DAFA17D0}">
      <dgm:prSet/>
      <dgm:spPr/>
      <dgm:t>
        <a:bodyPr/>
        <a:lstStyle/>
        <a:p>
          <a:endParaRPr lang="en-GB"/>
        </a:p>
      </dgm:t>
    </dgm:pt>
    <dgm:pt modelId="{9607E958-614E-3D4B-B288-BD647D950404}" type="sibTrans" cxnId="{4640F604-0BFA-5F43-B811-4ED3DAFA17D0}">
      <dgm:prSet/>
      <dgm:spPr/>
      <dgm:t>
        <a:bodyPr/>
        <a:lstStyle/>
        <a:p>
          <a:endParaRPr lang="en-GB"/>
        </a:p>
      </dgm:t>
    </dgm:pt>
    <dgm:pt modelId="{F747133D-011C-4FBE-B053-FADC06AC8DA1}" type="pres">
      <dgm:prSet presAssocID="{3F202EA2-5CD7-42D5-ACC8-B3E243EE95BD}" presName="root" presStyleCnt="0">
        <dgm:presLayoutVars>
          <dgm:dir/>
          <dgm:resizeHandles val="exact"/>
        </dgm:presLayoutVars>
      </dgm:prSet>
      <dgm:spPr/>
    </dgm:pt>
    <dgm:pt modelId="{FE2861DB-3F0A-4862-8B81-4CD428858BB6}" type="pres">
      <dgm:prSet presAssocID="{5EF6FB93-33D3-4751-9847-256ED326AE68}" presName="compNode" presStyleCnt="0"/>
      <dgm:spPr/>
    </dgm:pt>
    <dgm:pt modelId="{9F8BF93B-995F-4C09-ABAA-A08BA18E5423}" type="pres">
      <dgm:prSet presAssocID="{5EF6FB93-33D3-4751-9847-256ED326AE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E228C079-8E7F-4250-984D-ED5F3D7EFDAF}" type="pres">
      <dgm:prSet presAssocID="{5EF6FB93-33D3-4751-9847-256ED326AE68}" presName="iconSpace" presStyleCnt="0"/>
      <dgm:spPr/>
    </dgm:pt>
    <dgm:pt modelId="{997731A7-3C9C-41C7-B133-1D183EC055E6}" type="pres">
      <dgm:prSet presAssocID="{5EF6FB93-33D3-4751-9847-256ED326AE68}" presName="parTx" presStyleLbl="revTx" presStyleIdx="0" presStyleCnt="4">
        <dgm:presLayoutVars>
          <dgm:chMax val="0"/>
          <dgm:chPref val="0"/>
        </dgm:presLayoutVars>
      </dgm:prSet>
      <dgm:spPr/>
    </dgm:pt>
    <dgm:pt modelId="{A68DC7CA-79F5-4441-913E-43C83BD62B89}" type="pres">
      <dgm:prSet presAssocID="{5EF6FB93-33D3-4751-9847-256ED326AE68}" presName="txSpace" presStyleCnt="0"/>
      <dgm:spPr/>
    </dgm:pt>
    <dgm:pt modelId="{396D4197-7A2B-465C-9A29-7D1DA059BB0F}" type="pres">
      <dgm:prSet presAssocID="{5EF6FB93-33D3-4751-9847-256ED326AE68}" presName="desTx" presStyleLbl="revTx" presStyleIdx="1" presStyleCnt="4">
        <dgm:presLayoutVars/>
      </dgm:prSet>
      <dgm:spPr/>
    </dgm:pt>
    <dgm:pt modelId="{BDAD60AE-DE18-40E3-BF03-8A8EAE7A1907}" type="pres">
      <dgm:prSet presAssocID="{903021DF-77A7-4DF8-AB34-B123F687C9BC}" presName="sibTrans" presStyleCnt="0"/>
      <dgm:spPr/>
    </dgm:pt>
    <dgm:pt modelId="{9CC86276-0048-4C66-8BEC-1AB0DDB70B5D}" type="pres">
      <dgm:prSet presAssocID="{A4D6E68D-208A-4901-87A4-EE95576B9B11}" presName="compNode" presStyleCnt="0"/>
      <dgm:spPr/>
    </dgm:pt>
    <dgm:pt modelId="{2EC91E8F-2EC6-4715-B436-05274786A50A}" type="pres">
      <dgm:prSet presAssocID="{A4D6E68D-208A-4901-87A4-EE95576B9B1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 with solid fill"/>
        </a:ext>
      </dgm:extLst>
    </dgm:pt>
    <dgm:pt modelId="{94BBF9E9-4712-470D-A829-5ECF6A8089F3}" type="pres">
      <dgm:prSet presAssocID="{A4D6E68D-208A-4901-87A4-EE95576B9B11}" presName="iconSpace" presStyleCnt="0"/>
      <dgm:spPr/>
    </dgm:pt>
    <dgm:pt modelId="{1DA296CA-E5BB-481E-AFE9-4BCC2749AA10}" type="pres">
      <dgm:prSet presAssocID="{A4D6E68D-208A-4901-87A4-EE95576B9B11}" presName="parTx" presStyleLbl="revTx" presStyleIdx="2" presStyleCnt="4">
        <dgm:presLayoutVars>
          <dgm:chMax val="0"/>
          <dgm:chPref val="0"/>
        </dgm:presLayoutVars>
      </dgm:prSet>
      <dgm:spPr/>
    </dgm:pt>
    <dgm:pt modelId="{90045DC8-E63D-4FE9-9C02-AF58CC487C2A}" type="pres">
      <dgm:prSet presAssocID="{A4D6E68D-208A-4901-87A4-EE95576B9B11}" presName="txSpace" presStyleCnt="0"/>
      <dgm:spPr/>
    </dgm:pt>
    <dgm:pt modelId="{4A0D019F-B38F-4B9C-9B7D-E98F6FD6210F}" type="pres">
      <dgm:prSet presAssocID="{A4D6E68D-208A-4901-87A4-EE95576B9B11}" presName="desTx" presStyleLbl="revTx" presStyleIdx="3" presStyleCnt="4">
        <dgm:presLayoutVars/>
      </dgm:prSet>
      <dgm:spPr/>
    </dgm:pt>
  </dgm:ptLst>
  <dgm:cxnLst>
    <dgm:cxn modelId="{4640F604-0BFA-5F43-B811-4ED3DAFA17D0}" srcId="{A4D6E68D-208A-4901-87A4-EE95576B9B11}" destId="{C2B1916C-6F2D-BF4A-A4ED-E1B5ECD1EFBC}" srcOrd="1" destOrd="0" parTransId="{9AD0ABBB-0D84-1445-985F-AA22C7627B87}" sibTransId="{9607E958-614E-3D4B-B288-BD647D950404}"/>
    <dgm:cxn modelId="{F71CD62A-0285-434F-86A7-DFA5D6369971}" type="presOf" srcId="{5EF6FB93-33D3-4751-9847-256ED326AE68}" destId="{997731A7-3C9C-41C7-B133-1D183EC055E6}" srcOrd="0" destOrd="0" presId="urn:microsoft.com/office/officeart/2018/2/layout/IconLabelDescriptionList"/>
    <dgm:cxn modelId="{5E4E112D-5D48-40BF-8B92-A997275CA58A}" srcId="{3F202EA2-5CD7-42D5-ACC8-B3E243EE95BD}" destId="{5EF6FB93-33D3-4751-9847-256ED326AE68}" srcOrd="0" destOrd="0" parTransId="{F64530E6-CCC6-439D-8E9E-CCD321FC3F06}" sibTransId="{903021DF-77A7-4DF8-AB34-B123F687C9BC}"/>
    <dgm:cxn modelId="{3FD8C03F-546B-4297-91AE-5986B2520519}" srcId="{A4D6E68D-208A-4901-87A4-EE95576B9B11}" destId="{A42E8DEA-31E9-48F1-8F39-A7A9B377B2C4}" srcOrd="0" destOrd="0" parTransId="{FDE21357-5C41-4576-BBD0-E1BD65D35402}" sibTransId="{E2E31BB5-D7B9-44FD-BE1F-CCFB18D51CC7}"/>
    <dgm:cxn modelId="{8198A24C-D6CC-8D42-B768-62141293620D}" type="presOf" srcId="{C2B1916C-6F2D-BF4A-A4ED-E1B5ECD1EFBC}" destId="{4A0D019F-B38F-4B9C-9B7D-E98F6FD6210F}" srcOrd="0" destOrd="1" presId="urn:microsoft.com/office/officeart/2018/2/layout/IconLabelDescriptionList"/>
    <dgm:cxn modelId="{9E39EA58-D85A-5945-9F7E-227314A80F6A}" type="presOf" srcId="{A42E8DEA-31E9-48F1-8F39-A7A9B377B2C4}" destId="{4A0D019F-B38F-4B9C-9B7D-E98F6FD6210F}" srcOrd="0" destOrd="0" presId="urn:microsoft.com/office/officeart/2018/2/layout/IconLabelDescriptionList"/>
    <dgm:cxn modelId="{1E041E61-A40D-484C-B174-2089B994A82D}" type="presOf" srcId="{A4D6E68D-208A-4901-87A4-EE95576B9B11}" destId="{1DA296CA-E5BB-481E-AFE9-4BCC2749AA10}" srcOrd="0" destOrd="0" presId="urn:microsoft.com/office/officeart/2018/2/layout/IconLabelDescriptionList"/>
    <dgm:cxn modelId="{AEDF2B95-5CEC-4E83-958E-7A33AFCD5D14}" srcId="{5EF6FB93-33D3-4751-9847-256ED326AE68}" destId="{D55158C4-7883-49F7-83C2-79289ADC2E3E}" srcOrd="0" destOrd="0" parTransId="{D7240694-DC7C-4EB6-A479-623D841209D1}" sibTransId="{D6B1365F-030A-4FA9-894B-1EB309A97E60}"/>
    <dgm:cxn modelId="{6C5DEFA6-1AC8-C14A-A8E0-51A20AABB994}" type="presOf" srcId="{3F202EA2-5CD7-42D5-ACC8-B3E243EE95BD}" destId="{F747133D-011C-4FBE-B053-FADC06AC8DA1}" srcOrd="0" destOrd="0" presId="urn:microsoft.com/office/officeart/2018/2/layout/IconLabelDescriptionList"/>
    <dgm:cxn modelId="{98652AAD-FF41-3344-94C6-5667A2DCA7F1}" type="presOf" srcId="{D55158C4-7883-49F7-83C2-79289ADC2E3E}" destId="{396D4197-7A2B-465C-9A29-7D1DA059BB0F}" srcOrd="0" destOrd="0" presId="urn:microsoft.com/office/officeart/2018/2/layout/IconLabelDescriptionList"/>
    <dgm:cxn modelId="{66E81BF0-4347-49FC-A326-7661D7367E59}" srcId="{3F202EA2-5CD7-42D5-ACC8-B3E243EE95BD}" destId="{A4D6E68D-208A-4901-87A4-EE95576B9B11}" srcOrd="1" destOrd="0" parTransId="{1DA09AC9-B9F6-406D-A8FE-5F7335F90E43}" sibTransId="{228555AD-AD46-4CE2-877F-F8B44316FC82}"/>
    <dgm:cxn modelId="{A9446163-81DD-0D4E-BFD0-0EA98FED8579}" type="presParOf" srcId="{F747133D-011C-4FBE-B053-FADC06AC8DA1}" destId="{FE2861DB-3F0A-4862-8B81-4CD428858BB6}" srcOrd="0" destOrd="0" presId="urn:microsoft.com/office/officeart/2018/2/layout/IconLabelDescriptionList"/>
    <dgm:cxn modelId="{2B811D28-6606-7F4A-9895-82C867E1AC46}" type="presParOf" srcId="{FE2861DB-3F0A-4862-8B81-4CD428858BB6}" destId="{9F8BF93B-995F-4C09-ABAA-A08BA18E5423}" srcOrd="0" destOrd="0" presId="urn:microsoft.com/office/officeart/2018/2/layout/IconLabelDescriptionList"/>
    <dgm:cxn modelId="{7BDD5FF9-308A-E54F-B250-D1AC7E32C66B}" type="presParOf" srcId="{FE2861DB-3F0A-4862-8B81-4CD428858BB6}" destId="{E228C079-8E7F-4250-984D-ED5F3D7EFDAF}" srcOrd="1" destOrd="0" presId="urn:microsoft.com/office/officeart/2018/2/layout/IconLabelDescriptionList"/>
    <dgm:cxn modelId="{8B2050CA-312F-EF48-87A1-2CA49C00FE33}" type="presParOf" srcId="{FE2861DB-3F0A-4862-8B81-4CD428858BB6}" destId="{997731A7-3C9C-41C7-B133-1D183EC055E6}" srcOrd="2" destOrd="0" presId="urn:microsoft.com/office/officeart/2018/2/layout/IconLabelDescriptionList"/>
    <dgm:cxn modelId="{51BF3A17-1DF5-9841-AC81-AB2EE6E53363}" type="presParOf" srcId="{FE2861DB-3F0A-4862-8B81-4CD428858BB6}" destId="{A68DC7CA-79F5-4441-913E-43C83BD62B89}" srcOrd="3" destOrd="0" presId="urn:microsoft.com/office/officeart/2018/2/layout/IconLabelDescriptionList"/>
    <dgm:cxn modelId="{7D9C784C-CE42-DF44-A3CF-9DBF7387A2FC}" type="presParOf" srcId="{FE2861DB-3F0A-4862-8B81-4CD428858BB6}" destId="{396D4197-7A2B-465C-9A29-7D1DA059BB0F}" srcOrd="4" destOrd="0" presId="urn:microsoft.com/office/officeart/2018/2/layout/IconLabelDescriptionList"/>
    <dgm:cxn modelId="{92B4AF02-1025-DE40-AD91-CEBE71D9C42B}" type="presParOf" srcId="{F747133D-011C-4FBE-B053-FADC06AC8DA1}" destId="{BDAD60AE-DE18-40E3-BF03-8A8EAE7A1907}" srcOrd="1" destOrd="0" presId="urn:microsoft.com/office/officeart/2018/2/layout/IconLabelDescriptionList"/>
    <dgm:cxn modelId="{1DC15D1D-7332-4341-B9EE-4DBE8732DBD2}" type="presParOf" srcId="{F747133D-011C-4FBE-B053-FADC06AC8DA1}" destId="{9CC86276-0048-4C66-8BEC-1AB0DDB70B5D}" srcOrd="2" destOrd="0" presId="urn:microsoft.com/office/officeart/2018/2/layout/IconLabelDescriptionList"/>
    <dgm:cxn modelId="{423A7B69-C13E-814E-8A23-C6BB3FEBDA27}" type="presParOf" srcId="{9CC86276-0048-4C66-8BEC-1AB0DDB70B5D}" destId="{2EC91E8F-2EC6-4715-B436-05274786A50A}" srcOrd="0" destOrd="0" presId="urn:microsoft.com/office/officeart/2018/2/layout/IconLabelDescriptionList"/>
    <dgm:cxn modelId="{DBEFCFEB-8C34-414B-A80C-03B58F7489C4}" type="presParOf" srcId="{9CC86276-0048-4C66-8BEC-1AB0DDB70B5D}" destId="{94BBF9E9-4712-470D-A829-5ECF6A8089F3}" srcOrd="1" destOrd="0" presId="urn:microsoft.com/office/officeart/2018/2/layout/IconLabelDescriptionList"/>
    <dgm:cxn modelId="{48A47605-BB64-734E-AFAF-AA522A5109B9}" type="presParOf" srcId="{9CC86276-0048-4C66-8BEC-1AB0DDB70B5D}" destId="{1DA296CA-E5BB-481E-AFE9-4BCC2749AA10}" srcOrd="2" destOrd="0" presId="urn:microsoft.com/office/officeart/2018/2/layout/IconLabelDescriptionList"/>
    <dgm:cxn modelId="{73CDBF56-DE1D-984C-AAB8-512FFE2711B3}" type="presParOf" srcId="{9CC86276-0048-4C66-8BEC-1AB0DDB70B5D}" destId="{90045DC8-E63D-4FE9-9C02-AF58CC487C2A}" srcOrd="3" destOrd="0" presId="urn:microsoft.com/office/officeart/2018/2/layout/IconLabelDescriptionList"/>
    <dgm:cxn modelId="{A4365974-1ADB-E540-8523-C9DCE018B7DD}" type="presParOf" srcId="{9CC86276-0048-4C66-8BEC-1AB0DDB70B5D}" destId="{4A0D019F-B38F-4B9C-9B7D-E98F6FD6210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3D187-D91B-438C-AF2C-6D4B5FF35457}">
      <dsp:nvSpPr>
        <dsp:cNvPr id="0" name=""/>
        <dsp:cNvSpPr/>
      </dsp:nvSpPr>
      <dsp:spPr>
        <a:xfrm>
          <a:off x="976754" y="216822"/>
          <a:ext cx="1038944" cy="9160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A0EEA-F3A5-414C-81B3-F14B2254FC7A}">
      <dsp:nvSpPr>
        <dsp:cNvPr id="0" name=""/>
        <dsp:cNvSpPr/>
      </dsp:nvSpPr>
      <dsp:spPr>
        <a:xfrm>
          <a:off x="12019" y="1270707"/>
          <a:ext cx="2968412" cy="69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700" b="0" kern="1200" dirty="0"/>
            <a:t>Amazon Fine Food Reviews Analysis.</a:t>
          </a:r>
          <a:endParaRPr lang="en-US" sz="1700" b="0" kern="1200" dirty="0"/>
        </a:p>
      </dsp:txBody>
      <dsp:txXfrm>
        <a:off x="12019" y="1270707"/>
        <a:ext cx="2968412" cy="699983"/>
      </dsp:txXfrm>
    </dsp:sp>
    <dsp:sp modelId="{65C5E8AB-1B4E-4AFD-9CF3-FC2D355CE373}">
      <dsp:nvSpPr>
        <dsp:cNvPr id="0" name=""/>
        <dsp:cNvSpPr/>
      </dsp:nvSpPr>
      <dsp:spPr>
        <a:xfrm>
          <a:off x="12019" y="2034803"/>
          <a:ext cx="2968412" cy="138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D8959-4C50-4252-9B18-2EB4D712A6E5}">
      <dsp:nvSpPr>
        <dsp:cNvPr id="0" name=""/>
        <dsp:cNvSpPr/>
      </dsp:nvSpPr>
      <dsp:spPr>
        <a:xfrm>
          <a:off x="4464638" y="216822"/>
          <a:ext cx="1038944" cy="9160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4339E-025C-4B85-89E1-66E71ACE9323}">
      <dsp:nvSpPr>
        <dsp:cNvPr id="0" name=""/>
        <dsp:cNvSpPr/>
      </dsp:nvSpPr>
      <dsp:spPr>
        <a:xfrm>
          <a:off x="3499904" y="1270707"/>
          <a:ext cx="2968412" cy="69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700" b="0" kern="1200" dirty="0"/>
            <a:t>Classification of customer sentiments (positive, negative, neutral).</a:t>
          </a:r>
          <a:endParaRPr lang="en-US" sz="1700" b="0" kern="1200" dirty="0"/>
        </a:p>
      </dsp:txBody>
      <dsp:txXfrm>
        <a:off x="3499904" y="1270707"/>
        <a:ext cx="2968412" cy="699983"/>
      </dsp:txXfrm>
    </dsp:sp>
    <dsp:sp modelId="{D80AED51-F1DA-46AE-8701-6BAC2ECBE3A4}">
      <dsp:nvSpPr>
        <dsp:cNvPr id="0" name=""/>
        <dsp:cNvSpPr/>
      </dsp:nvSpPr>
      <dsp:spPr>
        <a:xfrm>
          <a:off x="3499904" y="2034803"/>
          <a:ext cx="2968412" cy="138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E74A4-2093-4249-9CB1-5890D9C62E26}">
      <dsp:nvSpPr>
        <dsp:cNvPr id="0" name=""/>
        <dsp:cNvSpPr/>
      </dsp:nvSpPr>
      <dsp:spPr>
        <a:xfrm>
          <a:off x="7952523" y="216822"/>
          <a:ext cx="1038944" cy="9160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0EDC8-0416-49AC-A706-3940390B70AE}">
      <dsp:nvSpPr>
        <dsp:cNvPr id="0" name=""/>
        <dsp:cNvSpPr/>
      </dsp:nvSpPr>
      <dsp:spPr>
        <a:xfrm>
          <a:off x="6987789" y="1270707"/>
          <a:ext cx="2968412" cy="69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700" b="0" kern="1200" dirty="0"/>
            <a:t>Goals:</a:t>
          </a:r>
          <a:endParaRPr lang="en-US" sz="1700" b="0" kern="1200" dirty="0"/>
        </a:p>
      </dsp:txBody>
      <dsp:txXfrm>
        <a:off x="6987789" y="1270707"/>
        <a:ext cx="2968412" cy="699983"/>
      </dsp:txXfrm>
    </dsp:sp>
    <dsp:sp modelId="{2F994B10-8A59-465C-9CBC-8F197A3FA8CE}">
      <dsp:nvSpPr>
        <dsp:cNvPr id="0" name=""/>
        <dsp:cNvSpPr/>
      </dsp:nvSpPr>
      <dsp:spPr>
        <a:xfrm>
          <a:off x="6983871" y="1677535"/>
          <a:ext cx="2968412" cy="138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dirty="0"/>
            <a:t>Preprocess and clean raw textual data.</a:t>
          </a:r>
          <a:endParaRPr lang="en-US" sz="1700" b="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dirty="0"/>
            <a:t>Implement and evaluate machine learning algorithms.</a:t>
          </a:r>
          <a:endParaRPr lang="en-US" sz="1700" b="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dirty="0"/>
            <a:t>Compare the performance of Logistic Regression, SVM, and Deep Learning models.</a:t>
          </a:r>
          <a:endParaRPr lang="en-US" sz="1700" b="0" kern="1200" dirty="0"/>
        </a:p>
      </dsp:txBody>
      <dsp:txXfrm>
        <a:off x="6983871" y="1677535"/>
        <a:ext cx="2968412" cy="1387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BF93B-995F-4C09-ABAA-A08BA18E5423}">
      <dsp:nvSpPr>
        <dsp:cNvPr id="0" name=""/>
        <dsp:cNvSpPr/>
      </dsp:nvSpPr>
      <dsp:spPr>
        <a:xfrm>
          <a:off x="12156" y="55537"/>
          <a:ext cx="1098964" cy="1098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731A7-3C9C-41C7-B133-1D183EC055E6}">
      <dsp:nvSpPr>
        <dsp:cNvPr id="0" name=""/>
        <dsp:cNvSpPr/>
      </dsp:nvSpPr>
      <dsp:spPr>
        <a:xfrm>
          <a:off x="12156" y="1309050"/>
          <a:ext cx="3139899" cy="470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 dirty="0"/>
            <a:t>NLP Techniques</a:t>
          </a:r>
          <a:endParaRPr lang="en-US" sz="2800" kern="1200" dirty="0"/>
        </a:p>
      </dsp:txBody>
      <dsp:txXfrm>
        <a:off x="12156" y="1309050"/>
        <a:ext cx="3139899" cy="470984"/>
      </dsp:txXfrm>
    </dsp:sp>
    <dsp:sp modelId="{396D4197-7A2B-465C-9A29-7D1DA059BB0F}">
      <dsp:nvSpPr>
        <dsp:cNvPr id="0" name=""/>
        <dsp:cNvSpPr/>
      </dsp:nvSpPr>
      <dsp:spPr>
        <a:xfrm>
          <a:off x="12156" y="1851917"/>
          <a:ext cx="3139899" cy="1797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Tokenization, Stopword Removal, Lemmatization.</a:t>
          </a:r>
          <a:endParaRPr lang="en-US" sz="1700" kern="1200" dirty="0"/>
        </a:p>
      </dsp:txBody>
      <dsp:txXfrm>
        <a:off x="12156" y="1851917"/>
        <a:ext cx="3139899" cy="1797762"/>
      </dsp:txXfrm>
    </dsp:sp>
    <dsp:sp modelId="{2EC91E8F-2EC6-4715-B436-05274786A50A}">
      <dsp:nvSpPr>
        <dsp:cNvPr id="0" name=""/>
        <dsp:cNvSpPr/>
      </dsp:nvSpPr>
      <dsp:spPr>
        <a:xfrm>
          <a:off x="3701538" y="55537"/>
          <a:ext cx="1098964" cy="10989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296CA-E5BB-481E-AFE9-4BCC2749AA10}">
      <dsp:nvSpPr>
        <dsp:cNvPr id="0" name=""/>
        <dsp:cNvSpPr/>
      </dsp:nvSpPr>
      <dsp:spPr>
        <a:xfrm>
          <a:off x="3701538" y="1309050"/>
          <a:ext cx="3139899" cy="470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 dirty="0"/>
            <a:t>Feature Extraction</a:t>
          </a:r>
          <a:endParaRPr lang="en-US" sz="2800" kern="1200" dirty="0"/>
        </a:p>
      </dsp:txBody>
      <dsp:txXfrm>
        <a:off x="3701538" y="1309050"/>
        <a:ext cx="3139899" cy="470984"/>
      </dsp:txXfrm>
    </dsp:sp>
    <dsp:sp modelId="{4A0D019F-B38F-4B9C-9B7D-E98F6FD6210F}">
      <dsp:nvSpPr>
        <dsp:cNvPr id="0" name=""/>
        <dsp:cNvSpPr/>
      </dsp:nvSpPr>
      <dsp:spPr>
        <a:xfrm>
          <a:off x="3701538" y="1851917"/>
          <a:ext cx="3139899" cy="1797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TF-IDF: Captures word importance in individual reviews and overall corpus.</a:t>
          </a:r>
          <a:endParaRPr lang="en-US" sz="1700" kern="1200"/>
        </a:p>
      </dsp:txBody>
      <dsp:txXfrm>
        <a:off x="3701538" y="1851917"/>
        <a:ext cx="3139899" cy="1797762"/>
      </dsp:txXfrm>
    </dsp:sp>
    <dsp:sp modelId="{6EA4AE07-BBEC-4AA8-9A11-A6AD2CDEFA11}">
      <dsp:nvSpPr>
        <dsp:cNvPr id="0" name=""/>
        <dsp:cNvSpPr/>
      </dsp:nvSpPr>
      <dsp:spPr>
        <a:xfrm>
          <a:off x="7390920" y="55537"/>
          <a:ext cx="1098964" cy="10989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51037-480A-4C74-A1E8-061162964E83}">
      <dsp:nvSpPr>
        <dsp:cNvPr id="0" name=""/>
        <dsp:cNvSpPr/>
      </dsp:nvSpPr>
      <dsp:spPr>
        <a:xfrm>
          <a:off x="7390920" y="1309050"/>
          <a:ext cx="3139899" cy="470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 dirty="0"/>
            <a:t>Algorithms Used</a:t>
          </a:r>
          <a:endParaRPr lang="en-US" sz="2800" kern="1200" dirty="0"/>
        </a:p>
      </dsp:txBody>
      <dsp:txXfrm>
        <a:off x="7390920" y="1309050"/>
        <a:ext cx="3139899" cy="470984"/>
      </dsp:txXfrm>
    </dsp:sp>
    <dsp:sp modelId="{13B99C63-2A44-41DC-BDE5-9504DC508D27}">
      <dsp:nvSpPr>
        <dsp:cNvPr id="0" name=""/>
        <dsp:cNvSpPr/>
      </dsp:nvSpPr>
      <dsp:spPr>
        <a:xfrm>
          <a:off x="7390920" y="1851917"/>
          <a:ext cx="3139899" cy="1797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Logistic Regression: Baseline statistical model.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SVM: Handles high-dimensional data with robust classification.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Deep Learning: Neural networks for complex relationships.</a:t>
          </a:r>
          <a:endParaRPr lang="en-US" sz="1700" kern="1200"/>
        </a:p>
      </dsp:txBody>
      <dsp:txXfrm>
        <a:off x="7390920" y="1851917"/>
        <a:ext cx="3139899" cy="1797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C195A-E461-481F-B6EB-AE9FE1E089C3}">
      <dsp:nvSpPr>
        <dsp:cNvPr id="0" name=""/>
        <dsp:cNvSpPr/>
      </dsp:nvSpPr>
      <dsp:spPr>
        <a:xfrm>
          <a:off x="255704" y="170225"/>
          <a:ext cx="711008" cy="711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A42CE-E0AE-41F4-A549-331689032863}">
      <dsp:nvSpPr>
        <dsp:cNvPr id="0" name=""/>
        <dsp:cNvSpPr/>
      </dsp:nvSpPr>
      <dsp:spPr>
        <a:xfrm>
          <a:off x="64575" y="723086"/>
          <a:ext cx="2528608" cy="88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 dirty="0"/>
            <a:t>Data Preprocessing</a:t>
          </a:r>
          <a:endParaRPr lang="en-US" sz="2800" kern="1200" dirty="0"/>
        </a:p>
      </dsp:txBody>
      <dsp:txXfrm>
        <a:off x="64575" y="723086"/>
        <a:ext cx="2528608" cy="882137"/>
      </dsp:txXfrm>
    </dsp:sp>
    <dsp:sp modelId="{167A16E5-C349-4D90-B190-F817DE20BF65}">
      <dsp:nvSpPr>
        <dsp:cNvPr id="0" name=""/>
        <dsp:cNvSpPr/>
      </dsp:nvSpPr>
      <dsp:spPr>
        <a:xfrm>
          <a:off x="64585" y="1594431"/>
          <a:ext cx="2370866" cy="116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Remove punctuation, convert text to lowercase, stopword removal, and lemmatization.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Handle class imbalance using oversampling.</a:t>
          </a:r>
          <a:endParaRPr lang="en-US" sz="1700" kern="1200" dirty="0"/>
        </a:p>
      </dsp:txBody>
      <dsp:txXfrm>
        <a:off x="64585" y="1594431"/>
        <a:ext cx="2370866" cy="1167796"/>
      </dsp:txXfrm>
    </dsp:sp>
    <dsp:sp modelId="{B69F3DBF-39AD-4D34-83CA-06638814A0DA}">
      <dsp:nvSpPr>
        <dsp:cNvPr id="0" name=""/>
        <dsp:cNvSpPr/>
      </dsp:nvSpPr>
      <dsp:spPr>
        <a:xfrm>
          <a:off x="2768774" y="87690"/>
          <a:ext cx="711008" cy="711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B9150-5730-4C82-9939-178FB8003D9F}">
      <dsp:nvSpPr>
        <dsp:cNvPr id="0" name=""/>
        <dsp:cNvSpPr/>
      </dsp:nvSpPr>
      <dsp:spPr>
        <a:xfrm>
          <a:off x="2891238" y="836432"/>
          <a:ext cx="2031451" cy="88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 dirty="0"/>
            <a:t>Feature Engineering</a:t>
          </a:r>
          <a:endParaRPr lang="en-US" sz="2800" kern="1200" dirty="0"/>
        </a:p>
      </dsp:txBody>
      <dsp:txXfrm>
        <a:off x="2891238" y="836432"/>
        <a:ext cx="2031451" cy="882137"/>
      </dsp:txXfrm>
    </dsp:sp>
    <dsp:sp modelId="{202FB9EA-D3FC-4B08-A763-B87174571658}">
      <dsp:nvSpPr>
        <dsp:cNvPr id="0" name=""/>
        <dsp:cNvSpPr/>
      </dsp:nvSpPr>
      <dsp:spPr>
        <a:xfrm>
          <a:off x="2823347" y="1734621"/>
          <a:ext cx="2031451" cy="798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Use TF-IDF to transform text into numerical features.</a:t>
          </a:r>
          <a:endParaRPr lang="en-US" sz="1700" kern="1200" dirty="0"/>
        </a:p>
      </dsp:txBody>
      <dsp:txXfrm>
        <a:off x="2823347" y="1734621"/>
        <a:ext cx="2031451" cy="798074"/>
      </dsp:txXfrm>
    </dsp:sp>
    <dsp:sp modelId="{6FFB61CC-C32E-407E-9550-914C2FD860EC}">
      <dsp:nvSpPr>
        <dsp:cNvPr id="0" name=""/>
        <dsp:cNvSpPr/>
      </dsp:nvSpPr>
      <dsp:spPr>
        <a:xfrm>
          <a:off x="5264159" y="117397"/>
          <a:ext cx="711008" cy="7117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0875D-09B0-471B-A109-BE4AE5A6DD6F}">
      <dsp:nvSpPr>
        <dsp:cNvPr id="0" name=""/>
        <dsp:cNvSpPr/>
      </dsp:nvSpPr>
      <dsp:spPr>
        <a:xfrm>
          <a:off x="5264157" y="802628"/>
          <a:ext cx="2849679" cy="88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 dirty="0"/>
            <a:t>Model Implementation</a:t>
          </a:r>
          <a:endParaRPr lang="en-US" sz="2800" kern="1200" dirty="0"/>
        </a:p>
      </dsp:txBody>
      <dsp:txXfrm>
        <a:off x="5264157" y="802628"/>
        <a:ext cx="2849679" cy="882137"/>
      </dsp:txXfrm>
    </dsp:sp>
    <dsp:sp modelId="{4769685A-57C6-4F0A-93BD-01F7E08270AA}">
      <dsp:nvSpPr>
        <dsp:cNvPr id="0" name=""/>
        <dsp:cNvSpPr/>
      </dsp:nvSpPr>
      <dsp:spPr>
        <a:xfrm>
          <a:off x="5264157" y="1703608"/>
          <a:ext cx="2031451" cy="798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Logistic Regression, SVM, and Deep Learning.</a:t>
          </a:r>
          <a:endParaRPr lang="en-US" sz="1700" kern="1200" dirty="0"/>
        </a:p>
      </dsp:txBody>
      <dsp:txXfrm>
        <a:off x="5264157" y="1703608"/>
        <a:ext cx="2031451" cy="798074"/>
      </dsp:txXfrm>
    </dsp:sp>
    <dsp:sp modelId="{D9284652-51FD-4E12-8EE0-1B1E68D0E275}">
      <dsp:nvSpPr>
        <dsp:cNvPr id="0" name=""/>
        <dsp:cNvSpPr/>
      </dsp:nvSpPr>
      <dsp:spPr>
        <a:xfrm>
          <a:off x="8496980" y="105156"/>
          <a:ext cx="711008" cy="7117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00D4A-E8FD-448E-B626-D885B062AC5B}">
      <dsp:nvSpPr>
        <dsp:cNvPr id="0" name=""/>
        <dsp:cNvSpPr/>
      </dsp:nvSpPr>
      <dsp:spPr>
        <a:xfrm>
          <a:off x="8483378" y="718278"/>
          <a:ext cx="2031451" cy="88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 dirty="0"/>
            <a:t>Evaluation Metrics</a:t>
          </a:r>
          <a:endParaRPr lang="en-US" sz="2800" kern="1200" dirty="0"/>
        </a:p>
      </dsp:txBody>
      <dsp:txXfrm>
        <a:off x="8483378" y="718278"/>
        <a:ext cx="2031451" cy="882137"/>
      </dsp:txXfrm>
    </dsp:sp>
    <dsp:sp modelId="{982B5687-6C53-4C7D-BF27-D25ACDCB43B1}">
      <dsp:nvSpPr>
        <dsp:cNvPr id="0" name=""/>
        <dsp:cNvSpPr/>
      </dsp:nvSpPr>
      <dsp:spPr>
        <a:xfrm>
          <a:off x="8483378" y="1658580"/>
          <a:ext cx="2031451" cy="798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Accuracy, Precision, Recall, F1-score.</a:t>
          </a:r>
          <a:endParaRPr lang="en-US" sz="1700" kern="1200" dirty="0"/>
        </a:p>
      </dsp:txBody>
      <dsp:txXfrm>
        <a:off x="8483378" y="1658580"/>
        <a:ext cx="2031451" cy="7980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BF93B-995F-4C09-ABAA-A08BA18E5423}">
      <dsp:nvSpPr>
        <dsp:cNvPr id="0" name=""/>
        <dsp:cNvSpPr/>
      </dsp:nvSpPr>
      <dsp:spPr>
        <a:xfrm>
          <a:off x="7015" y="484862"/>
          <a:ext cx="1100039" cy="1100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731A7-3C9C-41C7-B133-1D183EC055E6}">
      <dsp:nvSpPr>
        <dsp:cNvPr id="0" name=""/>
        <dsp:cNvSpPr/>
      </dsp:nvSpPr>
      <dsp:spPr>
        <a:xfrm>
          <a:off x="7015" y="1702527"/>
          <a:ext cx="3142968" cy="471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 dirty="0"/>
            <a:t>Logistic Regression</a:t>
          </a:r>
          <a:endParaRPr lang="en-US" sz="2800" kern="1200" dirty="0"/>
        </a:p>
      </dsp:txBody>
      <dsp:txXfrm>
        <a:off x="7015" y="1702527"/>
        <a:ext cx="3142968" cy="471445"/>
      </dsp:txXfrm>
    </dsp:sp>
    <dsp:sp modelId="{396D4197-7A2B-465C-9A29-7D1DA059BB0F}">
      <dsp:nvSpPr>
        <dsp:cNvPr id="0" name=""/>
        <dsp:cNvSpPr/>
      </dsp:nvSpPr>
      <dsp:spPr>
        <a:xfrm>
          <a:off x="7015" y="2228682"/>
          <a:ext cx="3142968" cy="99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Accuracy: 88.5%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Reliable baseline model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7015" y="2228682"/>
        <a:ext cx="3142968" cy="991671"/>
      </dsp:txXfrm>
    </dsp:sp>
    <dsp:sp modelId="{2EC91E8F-2EC6-4715-B436-05274786A50A}">
      <dsp:nvSpPr>
        <dsp:cNvPr id="0" name=""/>
        <dsp:cNvSpPr/>
      </dsp:nvSpPr>
      <dsp:spPr>
        <a:xfrm>
          <a:off x="3700003" y="484862"/>
          <a:ext cx="1100039" cy="1100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296CA-E5BB-481E-AFE9-4BCC2749AA10}">
      <dsp:nvSpPr>
        <dsp:cNvPr id="0" name=""/>
        <dsp:cNvSpPr/>
      </dsp:nvSpPr>
      <dsp:spPr>
        <a:xfrm>
          <a:off x="3700003" y="1702527"/>
          <a:ext cx="3142968" cy="471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 dirty="0"/>
            <a:t>SVM</a:t>
          </a:r>
          <a:endParaRPr lang="en-US" sz="2800" kern="1200" dirty="0"/>
        </a:p>
      </dsp:txBody>
      <dsp:txXfrm>
        <a:off x="3700003" y="1702527"/>
        <a:ext cx="3142968" cy="471445"/>
      </dsp:txXfrm>
    </dsp:sp>
    <dsp:sp modelId="{4A0D019F-B38F-4B9C-9B7D-E98F6FD6210F}">
      <dsp:nvSpPr>
        <dsp:cNvPr id="0" name=""/>
        <dsp:cNvSpPr/>
      </dsp:nvSpPr>
      <dsp:spPr>
        <a:xfrm>
          <a:off x="3700003" y="2228682"/>
          <a:ext cx="3142968" cy="99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Accuracy: 88.3%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Effective but computationally expensive</a:t>
          </a:r>
          <a:endParaRPr lang="en-US" sz="1700" kern="1200" dirty="0"/>
        </a:p>
      </dsp:txBody>
      <dsp:txXfrm>
        <a:off x="3700003" y="2228682"/>
        <a:ext cx="3142968" cy="991671"/>
      </dsp:txXfrm>
    </dsp:sp>
    <dsp:sp modelId="{6EA4AE07-BBEC-4AA8-9A11-A6AD2CDEFA11}">
      <dsp:nvSpPr>
        <dsp:cNvPr id="0" name=""/>
        <dsp:cNvSpPr/>
      </dsp:nvSpPr>
      <dsp:spPr>
        <a:xfrm>
          <a:off x="7392991" y="484862"/>
          <a:ext cx="1100039" cy="1100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51037-480A-4C74-A1E8-061162964E83}">
      <dsp:nvSpPr>
        <dsp:cNvPr id="0" name=""/>
        <dsp:cNvSpPr/>
      </dsp:nvSpPr>
      <dsp:spPr>
        <a:xfrm>
          <a:off x="7392991" y="1702527"/>
          <a:ext cx="3142968" cy="471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 dirty="0"/>
            <a:t>Deep Learning</a:t>
          </a:r>
          <a:endParaRPr lang="en-US" sz="2800" kern="1200" dirty="0"/>
        </a:p>
      </dsp:txBody>
      <dsp:txXfrm>
        <a:off x="7392991" y="1702527"/>
        <a:ext cx="3142968" cy="471445"/>
      </dsp:txXfrm>
    </dsp:sp>
    <dsp:sp modelId="{13B99C63-2A44-41DC-BDE5-9504DC508D27}">
      <dsp:nvSpPr>
        <dsp:cNvPr id="0" name=""/>
        <dsp:cNvSpPr/>
      </dsp:nvSpPr>
      <dsp:spPr>
        <a:xfrm>
          <a:off x="7392991" y="2228682"/>
          <a:ext cx="3142968" cy="99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Accuracy: 89.2%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High resource demand, captures complex patterns</a:t>
          </a:r>
          <a:endParaRPr lang="en-US" sz="1700" kern="1200" dirty="0"/>
        </a:p>
      </dsp:txBody>
      <dsp:txXfrm>
        <a:off x="7392991" y="2228682"/>
        <a:ext cx="3142968" cy="9916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BF93B-995F-4C09-ABAA-A08BA18E5423}">
      <dsp:nvSpPr>
        <dsp:cNvPr id="0" name=""/>
        <dsp:cNvSpPr/>
      </dsp:nvSpPr>
      <dsp:spPr>
        <a:xfrm>
          <a:off x="7015" y="484862"/>
          <a:ext cx="1100039" cy="1100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731A7-3C9C-41C7-B133-1D183EC055E6}">
      <dsp:nvSpPr>
        <dsp:cNvPr id="0" name=""/>
        <dsp:cNvSpPr/>
      </dsp:nvSpPr>
      <dsp:spPr>
        <a:xfrm>
          <a:off x="7015" y="1702527"/>
          <a:ext cx="3142968" cy="471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 dirty="0"/>
            <a:t>Logistic Regression</a:t>
          </a:r>
          <a:endParaRPr lang="en-US" sz="2800" kern="1200" dirty="0"/>
        </a:p>
      </dsp:txBody>
      <dsp:txXfrm>
        <a:off x="7015" y="1702527"/>
        <a:ext cx="3142968" cy="471445"/>
      </dsp:txXfrm>
    </dsp:sp>
    <dsp:sp modelId="{396D4197-7A2B-465C-9A29-7D1DA059BB0F}">
      <dsp:nvSpPr>
        <dsp:cNvPr id="0" name=""/>
        <dsp:cNvSpPr/>
      </dsp:nvSpPr>
      <dsp:spPr>
        <a:xfrm>
          <a:off x="7015" y="2228682"/>
          <a:ext cx="3142968" cy="99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Accuracy: 88.5%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Training Time: Low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Computational Demand: Low</a:t>
          </a:r>
        </a:p>
      </dsp:txBody>
      <dsp:txXfrm>
        <a:off x="7015" y="2228682"/>
        <a:ext cx="3142968" cy="991671"/>
      </dsp:txXfrm>
    </dsp:sp>
    <dsp:sp modelId="{2EC91E8F-2EC6-4715-B436-05274786A50A}">
      <dsp:nvSpPr>
        <dsp:cNvPr id="0" name=""/>
        <dsp:cNvSpPr/>
      </dsp:nvSpPr>
      <dsp:spPr>
        <a:xfrm>
          <a:off x="3700003" y="484862"/>
          <a:ext cx="1100039" cy="1100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296CA-E5BB-481E-AFE9-4BCC2749AA10}">
      <dsp:nvSpPr>
        <dsp:cNvPr id="0" name=""/>
        <dsp:cNvSpPr/>
      </dsp:nvSpPr>
      <dsp:spPr>
        <a:xfrm>
          <a:off x="3700003" y="1702527"/>
          <a:ext cx="3142968" cy="471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 dirty="0"/>
            <a:t>SVM</a:t>
          </a:r>
          <a:endParaRPr lang="en-US" sz="2800" kern="1200" dirty="0"/>
        </a:p>
      </dsp:txBody>
      <dsp:txXfrm>
        <a:off x="3700003" y="1702527"/>
        <a:ext cx="3142968" cy="471445"/>
      </dsp:txXfrm>
    </dsp:sp>
    <dsp:sp modelId="{4A0D019F-B38F-4B9C-9B7D-E98F6FD6210F}">
      <dsp:nvSpPr>
        <dsp:cNvPr id="0" name=""/>
        <dsp:cNvSpPr/>
      </dsp:nvSpPr>
      <dsp:spPr>
        <a:xfrm>
          <a:off x="3700003" y="2228682"/>
          <a:ext cx="3142968" cy="99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Accuracy: 88.3%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Training Time: High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Computational Demand: Medium</a:t>
          </a:r>
        </a:p>
      </dsp:txBody>
      <dsp:txXfrm>
        <a:off x="3700003" y="2228682"/>
        <a:ext cx="3142968" cy="991671"/>
      </dsp:txXfrm>
    </dsp:sp>
    <dsp:sp modelId="{6EA4AE07-BBEC-4AA8-9A11-A6AD2CDEFA11}">
      <dsp:nvSpPr>
        <dsp:cNvPr id="0" name=""/>
        <dsp:cNvSpPr/>
      </dsp:nvSpPr>
      <dsp:spPr>
        <a:xfrm>
          <a:off x="7392991" y="484862"/>
          <a:ext cx="1100039" cy="1100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51037-480A-4C74-A1E8-061162964E83}">
      <dsp:nvSpPr>
        <dsp:cNvPr id="0" name=""/>
        <dsp:cNvSpPr/>
      </dsp:nvSpPr>
      <dsp:spPr>
        <a:xfrm>
          <a:off x="7392991" y="1702527"/>
          <a:ext cx="3142968" cy="471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 dirty="0"/>
            <a:t>Deep Learning</a:t>
          </a:r>
          <a:endParaRPr lang="en-US" sz="2800" kern="1200" dirty="0"/>
        </a:p>
      </dsp:txBody>
      <dsp:txXfrm>
        <a:off x="7392991" y="1702527"/>
        <a:ext cx="3142968" cy="471445"/>
      </dsp:txXfrm>
    </dsp:sp>
    <dsp:sp modelId="{13B99C63-2A44-41DC-BDE5-9504DC508D27}">
      <dsp:nvSpPr>
        <dsp:cNvPr id="0" name=""/>
        <dsp:cNvSpPr/>
      </dsp:nvSpPr>
      <dsp:spPr>
        <a:xfrm>
          <a:off x="7392991" y="2228682"/>
          <a:ext cx="3142968" cy="99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Accuracy: 89.2%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Training Time: Medium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Computational Demand: High</a:t>
          </a:r>
        </a:p>
      </dsp:txBody>
      <dsp:txXfrm>
        <a:off x="7392991" y="2228682"/>
        <a:ext cx="3142968" cy="9916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BF93B-995F-4C09-ABAA-A08BA18E5423}">
      <dsp:nvSpPr>
        <dsp:cNvPr id="0" name=""/>
        <dsp:cNvSpPr/>
      </dsp:nvSpPr>
      <dsp:spPr>
        <a:xfrm>
          <a:off x="573488" y="17060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731A7-3C9C-41C7-B133-1D183EC055E6}">
      <dsp:nvSpPr>
        <dsp:cNvPr id="0" name=""/>
        <dsp:cNvSpPr/>
      </dsp:nvSpPr>
      <dsp:spPr>
        <a:xfrm>
          <a:off x="573488" y="182725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b="1" kern="1200" dirty="0"/>
            <a:t>Conclusion</a:t>
          </a:r>
          <a:endParaRPr lang="en-US" sz="3600" kern="1200" dirty="0"/>
        </a:p>
      </dsp:txBody>
      <dsp:txXfrm>
        <a:off x="573488" y="1827258"/>
        <a:ext cx="4320000" cy="648000"/>
      </dsp:txXfrm>
    </dsp:sp>
    <dsp:sp modelId="{396D4197-7A2B-465C-9A29-7D1DA059BB0F}">
      <dsp:nvSpPr>
        <dsp:cNvPr id="0" name=""/>
        <dsp:cNvSpPr/>
      </dsp:nvSpPr>
      <dsp:spPr>
        <a:xfrm>
          <a:off x="573488" y="2542538"/>
          <a:ext cx="4320000" cy="992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Accuracy: 88.5%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Training Time: Low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Computational Demand: Low</a:t>
          </a:r>
        </a:p>
      </dsp:txBody>
      <dsp:txXfrm>
        <a:off x="573488" y="2542538"/>
        <a:ext cx="4320000" cy="992071"/>
      </dsp:txXfrm>
    </dsp:sp>
    <dsp:sp modelId="{2EC91E8F-2EC6-4715-B436-05274786A50A}">
      <dsp:nvSpPr>
        <dsp:cNvPr id="0" name=""/>
        <dsp:cNvSpPr/>
      </dsp:nvSpPr>
      <dsp:spPr>
        <a:xfrm>
          <a:off x="5649488" y="17060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296CA-E5BB-481E-AFE9-4BCC2749AA10}">
      <dsp:nvSpPr>
        <dsp:cNvPr id="0" name=""/>
        <dsp:cNvSpPr/>
      </dsp:nvSpPr>
      <dsp:spPr>
        <a:xfrm>
          <a:off x="5649488" y="182725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b="1" kern="1200" dirty="0"/>
            <a:t>Recommendations</a:t>
          </a:r>
          <a:endParaRPr lang="en-US" sz="3600" kern="1200" dirty="0"/>
        </a:p>
      </dsp:txBody>
      <dsp:txXfrm>
        <a:off x="5649488" y="1827258"/>
        <a:ext cx="4320000" cy="648000"/>
      </dsp:txXfrm>
    </dsp:sp>
    <dsp:sp modelId="{4A0D019F-B38F-4B9C-9B7D-E98F6FD6210F}">
      <dsp:nvSpPr>
        <dsp:cNvPr id="0" name=""/>
        <dsp:cNvSpPr/>
      </dsp:nvSpPr>
      <dsp:spPr>
        <a:xfrm>
          <a:off x="5649488" y="2542538"/>
          <a:ext cx="4320000" cy="992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Accuracy: 88.3%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Training Time: High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Computational Demand: Medium</a:t>
          </a:r>
        </a:p>
      </dsp:txBody>
      <dsp:txXfrm>
        <a:off x="5649488" y="2542538"/>
        <a:ext cx="4320000" cy="992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8919-226E-122B-8AC1-50452834E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FEFB1-C8C4-F4CD-6396-50B8D0739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2EB2-2A76-F573-C532-6B5E5769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B567-6569-FD47-B2BC-E88A51157AA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B6168-19B1-74FD-229F-3A33AE69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22A5-9664-A79D-ED8C-7894906B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35F-A9E4-4741-BD41-189A960A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AF6F-4351-9EC6-5550-C76E698D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3C511-CB61-0AFA-9D28-8DB908F6D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AE-B00E-B37F-77C6-E502256B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B567-6569-FD47-B2BC-E88A51157AA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D1A98-1B1B-EEBD-4C57-1BF4546C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87E2-8275-476D-39AB-6FC83E7F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35F-A9E4-4741-BD41-189A960A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55788-EA9B-8057-EC15-2F986444A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4BA10-467E-BE63-F03E-B1DBF8B12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A377-AA5C-B974-AEBD-1B2E6C0D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B567-6569-FD47-B2BC-E88A51157AA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1E27-B06D-6009-7AC5-A5D2A85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6836-9F2C-0C4F-4FE3-41A22A71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35F-A9E4-4741-BD41-189A960A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8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782B-47EF-8E6C-64EA-8E20F295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B99D-04EA-D685-322E-0BBC2FDA0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7440-82C0-1DF6-528D-65E4911B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B567-6569-FD47-B2BC-E88A51157AA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7EF6-C9FE-0DCA-AE02-26AA1F03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62C82-C5C7-D0E4-154A-9746070A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35F-A9E4-4741-BD41-189A960A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0000-38DB-3B86-482A-45075F59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45741-FE1E-5030-BDAB-BC3868A0B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80237-9B3A-4C75-B6FD-6A38401E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B567-6569-FD47-B2BC-E88A51157AA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B1EB-9AFA-8A54-8A1A-E0BB3261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A388-1382-9D0A-6638-8A09E25C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35F-A9E4-4741-BD41-189A960A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33C0-BBBD-5F07-715F-294834E3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DE0C-65BF-E569-4530-96C423734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5F339-BF46-24AD-2707-4B1E708DA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546C0-3B2E-ADBB-4EF0-AE54F517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B567-6569-FD47-B2BC-E88A51157AA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03FB1-19E5-5223-1099-DABF386B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B22E-0182-BF20-6438-AF7E6381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35F-A9E4-4741-BD41-189A960A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4170-AB16-B415-461F-27B652CF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3F33A-C91F-3ACB-3F28-2D6C5F70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F2F5D-4539-4ED3-7A91-8BE5ACF1A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D2082-4230-AC27-7618-E8FD9C26D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16570-52A7-145B-8537-5B641EB07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08678-97E7-F252-2F9B-4A9CB31F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B567-6569-FD47-B2BC-E88A51157AA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A8A5A-1230-28BD-AD8F-0B2192B2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B9C38-68CC-79FC-69AC-C1327371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35F-A9E4-4741-BD41-189A960A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2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BD6-FA69-09A0-8119-61B68A26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1411A-2120-48A2-8C5B-E6E18AC8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B567-6569-FD47-B2BC-E88A51157AA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05591-C694-8EA1-D1C3-8C80393C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49C76-4674-207E-F0EF-122AF3A9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35F-A9E4-4741-BD41-189A960A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69DB3-EA96-ABAD-B071-16FFB407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B567-6569-FD47-B2BC-E88A51157AA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EDBFD-B4BB-0FCB-F04F-EDEF90BE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F8587-3DC3-084A-179D-199A3C17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35F-A9E4-4741-BD41-189A960A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1C3C-7FF4-DF79-8CD2-DA88EFF9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73F2-8C26-877D-7F2C-5D1C8AEB6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C7A88-0E60-EAC9-E728-5C70B4A61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CBC58-3B86-4562-F35B-BEA6EB5A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B567-6569-FD47-B2BC-E88A51157AA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A42C1-1BFA-A028-6FBD-9C984C64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125F7-BF29-354D-F7F0-0D47438C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35F-A9E4-4741-BD41-189A960A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DABC-0553-18D1-2E73-EB7077DA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2A9A8-7FA6-1468-84DD-A124CE0EA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D6D38-E5CD-916C-3E24-70025FE9B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F2EE5-7DB4-0A67-892F-C4E66208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B567-6569-FD47-B2BC-E88A51157AA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54032-3E8E-937E-DF52-8EE0F53B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E65D1-98AC-4CB1-48E7-06A4B524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35F-A9E4-4741-BD41-189A960A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2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FC5A9-D625-BB38-AEDA-F42B2984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9B9E5-61B6-2409-0DC5-1B32F851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BBB4-22E1-F6A1-742E-5640E07E3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7B567-6569-FD47-B2BC-E88A51157AA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DB71-EA58-3B52-B0A7-0AD6C1A15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0EA96-4F45-D183-FF79-60A5F815A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3C835F-A9E4-4741-BD41-189A960A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7999-D32B-65BF-2AF1-22994449D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/>
                <a:latin typeface="Helvetica" pitchFamily="2" charset="0"/>
              </a:rPr>
              <a:t>Final Team Project Report: </a:t>
            </a:r>
            <a:br>
              <a:rPr lang="en-IN" sz="4000" dirty="0">
                <a:effectLst/>
                <a:latin typeface="Helvetica" pitchFamily="2" charset="0"/>
              </a:rPr>
            </a:br>
            <a:r>
              <a:rPr lang="en-IN" sz="4000" dirty="0">
                <a:effectLst/>
                <a:latin typeface="Helvetica" pitchFamily="2" charset="0"/>
              </a:rPr>
              <a:t>Amazon Fine Food Reviews Analysis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E7915-377A-BD1B-0D00-C337C58A0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>
                <a:effectLst/>
                <a:latin typeface="Helvetica" pitchFamily="2" charset="0"/>
              </a:rPr>
              <a:t>December 6th, 2024</a:t>
            </a:r>
          </a:p>
          <a:p>
            <a:r>
              <a:rPr lang="en-IN" dirty="0">
                <a:effectLst/>
                <a:latin typeface="Helvetica" pitchFamily="2" charset="0"/>
              </a:rPr>
              <a:t>Rishabh Pathak, Shubham Gondralwar, Narendra Iyer</a:t>
            </a:r>
          </a:p>
          <a:p>
            <a:r>
              <a:rPr lang="en-IN" dirty="0">
                <a:effectLst/>
                <a:latin typeface="Helvetica" pitchFamily="2" charset="0"/>
              </a:rPr>
              <a:t>Team AI 15</a:t>
            </a:r>
          </a:p>
          <a:p>
            <a:r>
              <a:rPr lang="en-IN" dirty="0">
                <a:effectLst/>
                <a:latin typeface="Helvetica" pitchFamily="2" charset="0"/>
              </a:rPr>
              <a:t>AAI 501: Introduction to Artificial Intelligence</a:t>
            </a:r>
          </a:p>
          <a:p>
            <a:r>
              <a:rPr lang="en-IN" dirty="0">
                <a:effectLst/>
                <a:latin typeface="Helvetica" pitchFamily="2" charset="0"/>
              </a:rPr>
              <a:t>Fall 2024</a:t>
            </a:r>
          </a:p>
          <a:p>
            <a:r>
              <a:rPr lang="en-IN" dirty="0">
                <a:effectLst/>
                <a:latin typeface="Helvetica" pitchFamily="2" charset="0"/>
              </a:rPr>
              <a:t>University of San Diego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7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5" name="Freeform: Shape 64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66" name="Freeform: Shape 65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6703FF-A75E-501F-CF82-24A54C29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23" y="-135789"/>
            <a:ext cx="4977976" cy="145405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Introduction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93865AF2-106C-361D-304B-0A4F66E04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433217"/>
              </p:ext>
            </p:extLst>
          </p:nvPr>
        </p:nvGraphicFramePr>
        <p:xfrm>
          <a:off x="1099930" y="2415756"/>
          <a:ext cx="9968222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3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07FF39-303A-E2EB-2106-0D97277B2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301521"/>
              </p:ext>
            </p:extLst>
          </p:nvPr>
        </p:nvGraphicFramePr>
        <p:xfrm>
          <a:off x="809298" y="2409830"/>
          <a:ext cx="10542976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1A2C310-5438-978E-3ECD-86352EF4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23" y="-135789"/>
            <a:ext cx="4977976" cy="145405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73496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CFC669-333A-06FC-1601-E50D4469C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90810"/>
              </p:ext>
            </p:extLst>
          </p:nvPr>
        </p:nvGraphicFramePr>
        <p:xfrm>
          <a:off x="830318" y="2409830"/>
          <a:ext cx="10521956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A634F37F-1BE7-5F4B-ACCF-242E70A8CCA0}"/>
              </a:ext>
            </a:extLst>
          </p:cNvPr>
          <p:cNvSpPr txBox="1">
            <a:spLocks/>
          </p:cNvSpPr>
          <p:nvPr/>
        </p:nvSpPr>
        <p:spPr>
          <a:xfrm>
            <a:off x="906723" y="-135789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70695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C731E-E4EC-20E4-CB0E-3F221AAFD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A2435-B6B0-ABB4-1303-AACE9AAB9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759927"/>
              </p:ext>
            </p:extLst>
          </p:nvPr>
        </p:nvGraphicFramePr>
        <p:xfrm>
          <a:off x="809298" y="2409830"/>
          <a:ext cx="10542976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48C99C5-2752-522D-5CDC-E9266CEE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23" y="-135789"/>
            <a:ext cx="4977976" cy="145405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178162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C9FDF-0C37-8C87-A2CF-9AE0E610C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C6578B-99C9-4676-D7DB-CD332B4F3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000386"/>
              </p:ext>
            </p:extLst>
          </p:nvPr>
        </p:nvGraphicFramePr>
        <p:xfrm>
          <a:off x="809298" y="2409830"/>
          <a:ext cx="10542976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9AE930E-5608-C75F-BB7C-B79E80A0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23" y="-135789"/>
            <a:ext cx="4977976" cy="145405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Comparative Analysis</a:t>
            </a:r>
          </a:p>
        </p:txBody>
      </p:sp>
    </p:spTree>
    <p:extLst>
      <p:ext uri="{BB962C8B-B14F-4D97-AF65-F5344CB8AC3E}">
        <p14:creationId xmlns:p14="http://schemas.microsoft.com/office/powerpoint/2010/main" val="325462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D32B65-3E59-0A94-E3EB-F8A59D36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22" y="-135789"/>
            <a:ext cx="7028587" cy="145405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Conclusion and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FDEE4A-E95E-12C7-B4E0-8965B2B27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03787"/>
              </p:ext>
            </p:extLst>
          </p:nvPr>
        </p:nvGraphicFramePr>
        <p:xfrm>
          <a:off x="809298" y="2409830"/>
          <a:ext cx="10542976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54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300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Helvetica</vt:lpstr>
      <vt:lpstr>Office Theme</vt:lpstr>
      <vt:lpstr>Final Team Project Report:  Amazon Fine Food Reviews Analysis</vt:lpstr>
      <vt:lpstr>Introduction</vt:lpstr>
      <vt:lpstr>Literature Review</vt:lpstr>
      <vt:lpstr>PowerPoint Presentation</vt:lpstr>
      <vt:lpstr>Results and Discussion</vt:lpstr>
      <vt:lpstr>Comparative Analysis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Narendra Iyer</dc:creator>
  <cp:lastModifiedBy>Narendra Iyer</cp:lastModifiedBy>
  <cp:revision>10</cp:revision>
  <dcterms:created xsi:type="dcterms:W3CDTF">2024-12-06T17:22:49Z</dcterms:created>
  <dcterms:modified xsi:type="dcterms:W3CDTF">2024-12-06T18:37:09Z</dcterms:modified>
</cp:coreProperties>
</file>