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B695-48EC-45FE-BC02-AF67FE40A768}" type="datetimeFigureOut">
              <a:rPr lang="pt-BR" smtClean="0"/>
              <a:t>27/09/2013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F471-3D67-4F09-BBAD-E2A694D9C3C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Super </a:t>
            </a:r>
            <a:r>
              <a:rPr lang="pt-BR" dirty="0" err="1" smtClean="0"/>
              <a:t>DragonBall</a:t>
            </a:r>
            <a:r>
              <a:rPr lang="pt-BR" dirty="0" smtClean="0"/>
              <a:t> </a:t>
            </a:r>
            <a:r>
              <a:rPr lang="pt-BR" dirty="0" err="1" smtClean="0"/>
              <a:t>Jewelled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Manual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após a Introdução</a:t>
            </a:r>
            <a:endParaRPr lang="pt-BR" dirty="0"/>
          </a:p>
        </p:txBody>
      </p:sp>
      <p:pic>
        <p:nvPicPr>
          <p:cNvPr id="4" name="Espaço Reservado para Conteúdo 3" descr="Intr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951" y="1600200"/>
            <a:ext cx="5638097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de hardware 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Operacional: Linux;</a:t>
            </a:r>
          </a:p>
          <a:p>
            <a:r>
              <a:rPr lang="pt-BR" dirty="0" smtClean="0"/>
              <a:t>Bibliotecas do SDL </a:t>
            </a:r>
            <a:r>
              <a:rPr lang="pt-BR" sz="1600" dirty="0" smtClean="0"/>
              <a:t>(http://lazyfoo.net/SDL_tutorials/lesson01/linux/index.</a:t>
            </a:r>
            <a:r>
              <a:rPr lang="pt-BR" sz="1600" dirty="0" err="1" smtClean="0"/>
              <a:t>php</a:t>
            </a:r>
            <a:r>
              <a:rPr lang="pt-BR" sz="1600" dirty="0" smtClean="0"/>
              <a:t>)</a:t>
            </a:r>
          </a:p>
          <a:p>
            <a:r>
              <a:rPr lang="pt-BR" dirty="0" smtClean="0"/>
              <a:t>Terminal;</a:t>
            </a:r>
          </a:p>
          <a:p>
            <a:r>
              <a:rPr lang="pt-BR" dirty="0" smtClean="0"/>
              <a:t>Periféricos:</a:t>
            </a:r>
          </a:p>
          <a:p>
            <a:pPr lvl="1"/>
            <a:r>
              <a:rPr lang="pt-BR" dirty="0" smtClean="0"/>
              <a:t>Mouse;</a:t>
            </a:r>
          </a:p>
          <a:p>
            <a:pPr lvl="1"/>
            <a:r>
              <a:rPr lang="pt-BR" dirty="0" smtClean="0"/>
              <a:t>Teclado;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1 - Descompactar o arquivo .</a:t>
            </a:r>
            <a:r>
              <a:rPr lang="pt-BR" dirty="0" err="1" smtClean="0"/>
              <a:t>rar</a:t>
            </a:r>
            <a:r>
              <a:rPr lang="pt-BR" dirty="0" smtClean="0"/>
              <a:t> (caso esteja)</a:t>
            </a:r>
          </a:p>
          <a:p>
            <a:endParaRPr lang="pt-BR" dirty="0" smtClean="0"/>
          </a:p>
          <a:p>
            <a:r>
              <a:rPr lang="pt-BR" dirty="0" smtClean="0"/>
              <a:t>2 - Entre na pasta do Jogo</a:t>
            </a:r>
          </a:p>
          <a:p>
            <a:endParaRPr lang="pt-BR" dirty="0" smtClean="0"/>
          </a:p>
          <a:p>
            <a:r>
              <a:rPr lang="pt-BR" dirty="0" smtClean="0"/>
              <a:t>3 - Execute o comando ./J no terminal iniciar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Menu Inicial</a:t>
            </a:r>
            <a:endParaRPr lang="pt-BR" sz="4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161296"/>
            <a:ext cx="5111750" cy="4076620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000" dirty="0" smtClean="0"/>
              <a:t>Play = Iniciar o Jogo;</a:t>
            </a:r>
          </a:p>
          <a:p>
            <a:endParaRPr lang="pt-BR" sz="2000" dirty="0"/>
          </a:p>
          <a:p>
            <a:r>
              <a:rPr lang="pt-BR" sz="2000" dirty="0" smtClean="0"/>
              <a:t>Records = Ver as pontuações e nomes dos melhores </a:t>
            </a:r>
            <a:r>
              <a:rPr lang="pt-BR" sz="2000" dirty="0" smtClean="0"/>
              <a:t>jogadores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Jogo (Play)</a:t>
            </a:r>
            <a:endParaRPr lang="pt-BR" sz="4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1.) É a Barra de tempo, uma vez que o Goku chegue ao fim da tela, o Jogo termina;</a:t>
            </a:r>
          </a:p>
          <a:p>
            <a:endParaRPr lang="pt-BR" dirty="0" smtClean="0"/>
          </a:p>
          <a:p>
            <a:r>
              <a:rPr lang="pt-BR" dirty="0" smtClean="0"/>
              <a:t>2.) É a sua pontuação atual;</a:t>
            </a:r>
          </a:p>
          <a:p>
            <a:endParaRPr lang="pt-BR" dirty="0" smtClean="0"/>
          </a:p>
          <a:p>
            <a:r>
              <a:rPr lang="pt-BR" dirty="0" smtClean="0"/>
              <a:t>3.) É o botão de Pause (será explicado posteriormente);</a:t>
            </a:r>
          </a:p>
          <a:p>
            <a:endParaRPr lang="pt-BR" dirty="0" smtClean="0"/>
          </a:p>
          <a:p>
            <a:r>
              <a:rPr lang="pt-BR" dirty="0" smtClean="0"/>
              <a:t>4.) Esse é o personagem de Dica, Mestre </a:t>
            </a:r>
            <a:r>
              <a:rPr lang="pt-BR" dirty="0" err="1" smtClean="0"/>
              <a:t>Kame</a:t>
            </a:r>
            <a:r>
              <a:rPr lang="pt-BR" dirty="0" smtClean="0"/>
              <a:t> irá te ajudar, revelando uma </a:t>
            </a:r>
            <a:r>
              <a:rPr lang="pt-BR" u="sng" dirty="0" smtClean="0"/>
              <a:t>Combinação</a:t>
            </a:r>
            <a:r>
              <a:rPr lang="pt-BR" dirty="0" smtClean="0"/>
              <a:t>, sempre que você clicar nele, e tiver pontos. Cada dica diminui o tempo restante de Jogo e é consumido 100 pontos.</a:t>
            </a:r>
          </a:p>
        </p:txBody>
      </p:sp>
      <p:pic>
        <p:nvPicPr>
          <p:cNvPr id="7" name="Espaço Reservado para Conteúdo 6" descr="J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154268"/>
            <a:ext cx="5111750" cy="409067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Jogo (</a:t>
            </a:r>
            <a:r>
              <a:rPr lang="pt-BR" sz="4000" dirty="0" err="1" smtClean="0"/>
              <a:t>Records</a:t>
            </a:r>
            <a:r>
              <a:rPr lang="pt-BR" sz="4000" dirty="0" smtClean="0"/>
              <a:t>)</a:t>
            </a:r>
            <a:endParaRPr lang="pt-BR" sz="4000" dirty="0"/>
          </a:p>
        </p:txBody>
      </p:sp>
      <p:pic>
        <p:nvPicPr>
          <p:cNvPr id="5" name="Espaço Reservado para Conteúdo 4" descr="Re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1772816"/>
            <a:ext cx="5111750" cy="4097058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1800" dirty="0" smtClean="0"/>
              <a:t>Serão Listados os 10 melhores resultados, organizados de acordo com as pontuações dos Players.</a:t>
            </a:r>
          </a:p>
          <a:p>
            <a:endParaRPr lang="pt-BR" sz="1800" dirty="0"/>
          </a:p>
          <a:p>
            <a:r>
              <a:rPr lang="pt-BR" sz="1800" dirty="0" smtClean="0"/>
              <a:t>Poderá ser escrito até 10 Caracteres no espaço reservado ao Nome do Player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sz="1800" dirty="0" smtClean="0"/>
              <a:t>O Jogo ficará nessa tela por 10 Segundos e então voltará ao Menu Inicial.</a:t>
            </a:r>
            <a:endParaRPr lang="pt-B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221</Words>
  <Application>Microsoft Office PowerPoint</Application>
  <PresentationFormat>Apresentação na tela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Super DragonBall Jewelled</vt:lpstr>
      <vt:lpstr>Tela após a Introdução</vt:lpstr>
      <vt:lpstr>Requisitos de hardware e software</vt:lpstr>
      <vt:lpstr>Instalação</vt:lpstr>
      <vt:lpstr>Menu Inicial</vt:lpstr>
      <vt:lpstr>Jogo (Play)</vt:lpstr>
      <vt:lpstr>Jogo (Records)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DragonBall Jewelled</dc:title>
  <dc:creator>Renan</dc:creator>
  <cp:lastModifiedBy>Procopio</cp:lastModifiedBy>
  <cp:revision>9</cp:revision>
  <dcterms:created xsi:type="dcterms:W3CDTF">2013-09-27T15:22:48Z</dcterms:created>
  <dcterms:modified xsi:type="dcterms:W3CDTF">2013-09-27T16:14:22Z</dcterms:modified>
</cp:coreProperties>
</file>