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76" r:id="rId5"/>
    <p:sldId id="279" r:id="rId6"/>
    <p:sldId id="280" r:id="rId7"/>
    <p:sldId id="277" r:id="rId8"/>
    <p:sldId id="278" r:id="rId9"/>
    <p:sldId id="288" r:id="rId10"/>
    <p:sldId id="283" r:id="rId11"/>
    <p:sldId id="284" r:id="rId12"/>
    <p:sldId id="285" r:id="rId13"/>
    <p:sldId id="282" r:id="rId14"/>
    <p:sldId id="286" r:id="rId15"/>
    <p:sldId id="287" r:id="rId16"/>
    <p:sldId id="259" r:id="rId17"/>
    <p:sldId id="281" r:id="rId18"/>
    <p:sldId id="260" r:id="rId19"/>
    <p:sldId id="289" r:id="rId20"/>
    <p:sldId id="290" r:id="rId21"/>
    <p:sldId id="309" r:id="rId22"/>
    <p:sldId id="311" r:id="rId23"/>
    <p:sldId id="312" r:id="rId24"/>
    <p:sldId id="313" r:id="rId25"/>
    <p:sldId id="315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91AF"/>
    <a:srgbClr val="1D1D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4C18F-6F14-4A58-B98E-6E989AB7CF85}" type="datetimeFigureOut">
              <a:rPr lang="ru-RU" smtClean="0"/>
              <a:t>18.06.2017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E4567-AFF8-4F30-AC98-77C0F8A51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4381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8928F-5818-40A2-A692-6124ADD330C2}" type="datetimeFigureOut">
              <a:rPr lang="ru-RU" smtClean="0"/>
              <a:t>18.06.2017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EECF3-2E89-4D27-8F05-F6272A8A3D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3117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EECF3-2E89-4D27-8F05-F6272A8A3D7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707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BAE49-F98F-404F-950B-1EF2FD7C0D7C}" type="datetime1">
              <a:rPr lang="ru-RU" smtClean="0"/>
              <a:t>18.06.2017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B506-2100-4205-B323-7AF6454BB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831814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66F6-B6AF-463D-A006-F5DEF954BF52}" type="datetime1">
              <a:rPr lang="ru-RU" smtClean="0"/>
              <a:t>18.06.2017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B506-2100-4205-B323-7AF6454BB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752880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86445A0D-885F-4698-98D6-A7328738EB5A}" type="datetime1">
              <a:rPr lang="ru-RU" smtClean="0"/>
              <a:t>18.06.2017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242AB506-2100-4205-B323-7AF6454BB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23622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0A9E8-75FF-49F0-A35E-3D4FD5F1BD18}" type="datetime1">
              <a:rPr lang="ru-RU" smtClean="0"/>
              <a:t>18.06.2017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B506-2100-4205-B323-7AF6454BB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24477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4BF29F-5E71-45CE-A61D-B48A6A6F893C}" type="datetime1">
              <a:rPr lang="ru-RU" smtClean="0"/>
              <a:t>18.06.2017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2AB506-2100-4205-B323-7AF6454BB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3593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2F8E-7408-4B76-8272-187E28F32241}" type="datetime1">
              <a:rPr lang="ru-RU" smtClean="0"/>
              <a:t>18.06.2017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B506-2100-4205-B323-7AF6454BB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87507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05B4-8E1C-4A61-B987-FFDCBC0F2036}" type="datetime1">
              <a:rPr lang="ru-RU" smtClean="0"/>
              <a:t>18.06.2017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B506-2100-4205-B323-7AF6454BB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3213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9D6E-F35B-4318-B76D-B3EF910CF6BB}" type="datetime1">
              <a:rPr lang="ru-RU" smtClean="0"/>
              <a:t>18.06.2017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B506-2100-4205-B323-7AF6454BB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87597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6B71-5486-4D05-8C7C-9100E3D306D3}" type="datetime1">
              <a:rPr lang="ru-RU" smtClean="0"/>
              <a:t>18.06.2017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B506-2100-4205-B323-7AF6454BB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05523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4690-65CA-4877-B1C6-9BEB1F4F83C2}" type="datetime1">
              <a:rPr lang="ru-RU" smtClean="0"/>
              <a:t>18.06.2017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B506-2100-4205-B323-7AF6454BB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04688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DEC3-C712-4EED-A62B-710FB1CD2BA4}" type="datetime1">
              <a:rPr lang="ru-RU" smtClean="0"/>
              <a:t>18.06.2017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B506-2100-4205-B323-7AF6454BB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63807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4621424F-79D1-468F-8FE1-B5AA126B9F53}" type="datetime1">
              <a:rPr lang="ru-RU" smtClean="0"/>
              <a:t>18.06.2017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242AB506-2100-4205-B323-7AF6454BB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791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ransition spd="slow">
    <p:push dir="u"/>
  </p:transition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КОМК</a:t>
            </a:r>
            <a:r>
              <a:rPr lang="en-US" dirty="0"/>
              <a:t>: </a:t>
            </a:r>
            <a:r>
              <a:rPr lang="ru-RU" dirty="0"/>
              <a:t>«Автоматизация…»</a:t>
            </a: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Презентацию готовили</a:t>
            </a:r>
            <a:r>
              <a:rPr lang="en-US" dirty="0"/>
              <a:t>: </a:t>
            </a:r>
            <a:r>
              <a:rPr lang="ru-RU" dirty="0" err="1"/>
              <a:t>Тартынский</a:t>
            </a:r>
            <a:r>
              <a:rPr lang="ru-RU" dirty="0"/>
              <a:t> А. В., Красильников П. В.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58927" y="6422854"/>
            <a:ext cx="946264" cy="435146"/>
          </a:xfrm>
          <a:solidFill>
            <a:schemeClr val="tx1"/>
          </a:solidFill>
          <a:ln>
            <a:noFill/>
          </a:ln>
        </p:spPr>
        <p:txBody>
          <a:bodyPr/>
          <a:lstStyle/>
          <a:p>
            <a:pPr algn="ctr"/>
            <a:fld id="{242AB506-2100-4205-B323-7AF6454BB681}" type="slidenum">
              <a:rPr lang="ru-RU" sz="1600" smtClean="0">
                <a:solidFill>
                  <a:schemeClr val="bg1"/>
                </a:solidFill>
              </a:rPr>
              <a:pPr algn="ctr"/>
              <a:t>1</a:t>
            </a:fld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47257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Откуда он появился?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510655"/>
          </a:xfrm>
        </p:spPr>
        <p:txBody>
          <a:bodyPr/>
          <a:lstStyle/>
          <a:p>
            <a:r>
              <a:rPr lang="ru-RU" dirty="0"/>
              <a:t>Откуда он появился?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658927" y="6422854"/>
            <a:ext cx="946264" cy="435146"/>
          </a:xfrm>
          <a:solidFill>
            <a:schemeClr val="tx1"/>
          </a:solidFill>
        </p:spPr>
        <p:txBody>
          <a:bodyPr/>
          <a:lstStyle/>
          <a:p>
            <a:pPr algn="ctr"/>
            <a:fld id="{242AB506-2100-4205-B323-7AF6454BB681}" type="slidenum">
              <a:rPr lang="ru-RU" sz="1600" smtClean="0">
                <a:solidFill>
                  <a:schemeClr val="bg1"/>
                </a:solidFill>
              </a:rPr>
              <a:pPr algn="ctr"/>
              <a:t>10</a:t>
            </a:fld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1202919" y="4187071"/>
            <a:ext cx="9784080" cy="19750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Откуда он появился?</a:t>
            </a:r>
          </a:p>
        </p:txBody>
      </p:sp>
    </p:spTree>
    <p:extLst>
      <p:ext uri="{BB962C8B-B14F-4D97-AF65-F5344CB8AC3E}">
        <p14:creationId xmlns:p14="http://schemas.microsoft.com/office/powerpoint/2010/main" val="361180750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2522335"/>
            <a:ext cx="12192000" cy="4335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Откуда он появился?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510655"/>
          </a:xfrm>
        </p:spPr>
        <p:txBody>
          <a:bodyPr/>
          <a:lstStyle/>
          <a:p>
            <a:r>
              <a:rPr lang="ru-RU" dirty="0"/>
              <a:t>Откуда он появился?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658927" y="6422854"/>
            <a:ext cx="946264" cy="435146"/>
          </a:xfrm>
          <a:solidFill>
            <a:schemeClr val="tx1"/>
          </a:solidFill>
        </p:spPr>
        <p:txBody>
          <a:bodyPr/>
          <a:lstStyle/>
          <a:p>
            <a:pPr algn="ctr"/>
            <a:fld id="{242AB506-2100-4205-B323-7AF6454BB681}" type="slidenum">
              <a:rPr lang="ru-RU" sz="1600" smtClean="0">
                <a:solidFill>
                  <a:schemeClr val="bg1"/>
                </a:solidFill>
              </a:rPr>
              <a:pPr algn="ctr"/>
              <a:t>11</a:t>
            </a:fld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02919" y="2643453"/>
            <a:ext cx="10989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вывыы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99915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Откуда он появился?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510655"/>
          </a:xfrm>
        </p:spPr>
        <p:txBody>
          <a:bodyPr/>
          <a:lstStyle/>
          <a:p>
            <a:r>
              <a:rPr lang="ru-RU" dirty="0"/>
              <a:t>Откуда он появился?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658927" y="6422854"/>
            <a:ext cx="946264" cy="435146"/>
          </a:xfrm>
          <a:solidFill>
            <a:schemeClr val="tx1"/>
          </a:solidFill>
        </p:spPr>
        <p:txBody>
          <a:bodyPr/>
          <a:lstStyle/>
          <a:p>
            <a:pPr algn="ctr"/>
            <a:fld id="{242AB506-2100-4205-B323-7AF6454BB681}" type="slidenum">
              <a:rPr lang="ru-RU" sz="1600" smtClean="0">
                <a:solidFill>
                  <a:schemeClr val="bg1"/>
                </a:solidFill>
              </a:rPr>
              <a:pPr algn="ctr"/>
              <a:t>12</a:t>
            </a:fld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02919" y="2855379"/>
            <a:ext cx="10989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1202919" y="4281322"/>
            <a:ext cx="9784080" cy="19750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Откуда он появился?</a:t>
            </a:r>
          </a:p>
        </p:txBody>
      </p:sp>
    </p:spTree>
    <p:extLst>
      <p:ext uri="{BB962C8B-B14F-4D97-AF65-F5344CB8AC3E}">
        <p14:creationId xmlns:p14="http://schemas.microsoft.com/office/powerpoint/2010/main" val="178537924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Откуда он появился?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510655"/>
          </a:xfrm>
        </p:spPr>
        <p:txBody>
          <a:bodyPr/>
          <a:lstStyle/>
          <a:p>
            <a:r>
              <a:rPr lang="ru-RU" dirty="0"/>
              <a:t>Откуда он появился?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658927" y="6422854"/>
            <a:ext cx="946264" cy="435146"/>
          </a:xfrm>
          <a:solidFill>
            <a:schemeClr val="tx1"/>
          </a:solidFill>
        </p:spPr>
        <p:txBody>
          <a:bodyPr/>
          <a:lstStyle/>
          <a:p>
            <a:pPr algn="ctr"/>
            <a:fld id="{242AB506-2100-4205-B323-7AF6454BB681}" type="slidenum">
              <a:rPr lang="ru-RU" sz="1600" smtClean="0">
                <a:solidFill>
                  <a:schemeClr val="bg1"/>
                </a:solidFill>
              </a:rPr>
              <a:pPr algn="ctr"/>
              <a:t>13</a:t>
            </a:fld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2522335"/>
            <a:ext cx="12192000" cy="29640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202919" y="2741079"/>
            <a:ext cx="10989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КЕККЕКЕ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50806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Откуда он появился?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510655"/>
          </a:xfrm>
        </p:spPr>
        <p:txBody>
          <a:bodyPr/>
          <a:lstStyle/>
          <a:p>
            <a:r>
              <a:rPr lang="ru-RU" dirty="0"/>
              <a:t>Откуда он появился?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658927" y="6422854"/>
            <a:ext cx="946264" cy="435146"/>
          </a:xfrm>
          <a:solidFill>
            <a:schemeClr val="tx1"/>
          </a:solidFill>
        </p:spPr>
        <p:txBody>
          <a:bodyPr/>
          <a:lstStyle/>
          <a:p>
            <a:pPr algn="ctr"/>
            <a:fld id="{242AB506-2100-4205-B323-7AF6454BB681}" type="slidenum">
              <a:rPr lang="ru-RU" sz="1600" smtClean="0">
                <a:solidFill>
                  <a:schemeClr val="bg1"/>
                </a:solidFill>
              </a:rPr>
              <a:pPr algn="ctr"/>
              <a:t>14</a:t>
            </a:fld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2522335"/>
            <a:ext cx="12192000" cy="23544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202919" y="2741079"/>
            <a:ext cx="10989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КЕК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79548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Откуда он появился?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510655"/>
          </a:xfrm>
        </p:spPr>
        <p:txBody>
          <a:bodyPr/>
          <a:lstStyle/>
          <a:p>
            <a:r>
              <a:rPr lang="ru-RU" dirty="0"/>
              <a:t>Откуда он появился?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658927" y="6422854"/>
            <a:ext cx="946264" cy="435146"/>
          </a:xfrm>
          <a:solidFill>
            <a:schemeClr val="tx1"/>
          </a:solidFill>
        </p:spPr>
        <p:txBody>
          <a:bodyPr/>
          <a:lstStyle/>
          <a:p>
            <a:pPr algn="ctr"/>
            <a:fld id="{242AB506-2100-4205-B323-7AF6454BB681}" type="slidenum">
              <a:rPr lang="ru-RU" sz="1600" smtClean="0">
                <a:solidFill>
                  <a:schemeClr val="bg1"/>
                </a:solidFill>
              </a:rPr>
              <a:pPr algn="ctr"/>
              <a:t>15</a:t>
            </a:fld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02919" y="2855379"/>
            <a:ext cx="10989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1202919" y="4281322"/>
            <a:ext cx="9784080" cy="19750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Откуда он появился?</a:t>
            </a:r>
          </a:p>
        </p:txBody>
      </p:sp>
    </p:spTree>
    <p:extLst>
      <p:ext uri="{BB962C8B-B14F-4D97-AF65-F5344CB8AC3E}">
        <p14:creationId xmlns:p14="http://schemas.microsoft.com/office/powerpoint/2010/main" val="186417374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4635500"/>
            <a:ext cx="12192000" cy="10686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2919" y="284177"/>
            <a:ext cx="9784080" cy="1508760"/>
          </a:xfrm>
        </p:spPr>
        <p:txBody>
          <a:bodyPr>
            <a:normAutofit/>
          </a:bodyPr>
          <a:lstStyle/>
          <a:p>
            <a:r>
              <a:rPr lang="ru-RU" dirty="0"/>
              <a:t>Откуда он появился?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02919" y="1792937"/>
            <a:ext cx="9784080" cy="2842562"/>
          </a:xfrm>
        </p:spPr>
        <p:txBody>
          <a:bodyPr anchor="ctr"/>
          <a:lstStyle/>
          <a:p>
            <a:endParaRPr lang="en-US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10658927" y="6422854"/>
            <a:ext cx="946264" cy="435146"/>
          </a:xfrm>
          <a:solidFill>
            <a:schemeClr val="tx1"/>
          </a:solidFill>
        </p:spPr>
        <p:txBody>
          <a:bodyPr/>
          <a:lstStyle/>
          <a:p>
            <a:pPr algn="ctr"/>
            <a:fld id="{242AB506-2100-4205-B323-7AF6454BB681}" type="slidenum">
              <a:rPr lang="ru-RU" smtClean="0">
                <a:solidFill>
                  <a:schemeClr val="bg1"/>
                </a:solidFill>
              </a:rPr>
              <a:pPr algn="ctr"/>
              <a:t>16</a:t>
            </a:fld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34726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-1041" y="2422406"/>
            <a:ext cx="12192000" cy="44355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2919" y="284177"/>
            <a:ext cx="9784080" cy="1508760"/>
          </a:xfrm>
        </p:spPr>
        <p:txBody>
          <a:bodyPr>
            <a:normAutofit/>
          </a:bodyPr>
          <a:lstStyle/>
          <a:p>
            <a:r>
              <a:rPr lang="ru-RU" dirty="0"/>
              <a:t>Откуда он появился?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02919" y="2456795"/>
            <a:ext cx="1132525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lvl="1"/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ПИКЧА</a:t>
            </a:r>
            <a:endParaRPr lang="ru-RU" sz="20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10658927" y="6422854"/>
            <a:ext cx="946264" cy="435146"/>
          </a:xfrm>
          <a:solidFill>
            <a:schemeClr val="tx1"/>
          </a:solidFill>
        </p:spPr>
        <p:txBody>
          <a:bodyPr/>
          <a:lstStyle/>
          <a:p>
            <a:pPr algn="ctr"/>
            <a:fld id="{242AB506-2100-4205-B323-7AF6454BB681}" type="slidenum">
              <a:rPr lang="ru-RU" sz="1600" smtClean="0">
                <a:solidFill>
                  <a:schemeClr val="bg1"/>
                </a:solidFill>
              </a:rPr>
              <a:pPr algn="ctr"/>
              <a:t>17</a:t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1202919" y="1911751"/>
            <a:ext cx="9784080" cy="510655"/>
          </a:xfrm>
        </p:spPr>
        <p:txBody>
          <a:bodyPr/>
          <a:lstStyle/>
          <a:p>
            <a:pPr marL="0" indent="0">
              <a:buNone/>
            </a:pPr>
            <a:r>
              <a:rPr lang="ru-RU" sz="2600" dirty="0" err="1"/>
              <a:t>ЗАголовок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311972716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2433919"/>
            <a:ext cx="12192000" cy="39889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1202919" y="2626291"/>
            <a:ext cx="10269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ПИКЧА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Откуда он появился?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658927" y="6422854"/>
            <a:ext cx="946264" cy="435146"/>
          </a:xfrm>
          <a:solidFill>
            <a:schemeClr val="tx1"/>
          </a:solidFill>
        </p:spPr>
        <p:txBody>
          <a:bodyPr/>
          <a:lstStyle/>
          <a:p>
            <a:pPr algn="ctr"/>
            <a:fld id="{242AB506-2100-4205-B323-7AF6454BB681}" type="slidenum">
              <a:rPr lang="ru-RU" sz="1600" smtClean="0">
                <a:solidFill>
                  <a:sysClr val="windowText" lastClr="000000"/>
                </a:solidFill>
              </a:rPr>
              <a:pPr algn="ctr"/>
              <a:t>18</a:t>
            </a:fld>
            <a:endParaRPr lang="ru-RU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051982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2581834"/>
            <a:ext cx="12192000" cy="38410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1202919" y="2763405"/>
            <a:ext cx="10989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ПИКЧКА</a:t>
            </a:r>
            <a:endParaRPr lang="ru-RU" sz="20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Откуда он появился?</a:t>
            </a:r>
            <a:br>
              <a:rPr lang="ru-RU" dirty="0"/>
            </a:br>
            <a:br>
              <a:rPr lang="ru-RU" dirty="0"/>
            </a:br>
            <a:endParaRPr lang="ru-RU" sz="4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658927" y="6422854"/>
            <a:ext cx="946264" cy="435146"/>
          </a:xfrm>
          <a:solidFill>
            <a:schemeClr val="tx1"/>
          </a:solidFill>
        </p:spPr>
        <p:txBody>
          <a:bodyPr/>
          <a:lstStyle/>
          <a:p>
            <a:pPr algn="ctr"/>
            <a:fld id="{242AB506-2100-4205-B323-7AF6454BB681}" type="slidenum">
              <a:rPr lang="ru-RU" sz="1600" smtClean="0">
                <a:solidFill>
                  <a:sysClr val="windowText" lastClr="000000"/>
                </a:solidFill>
              </a:rPr>
              <a:pPr algn="ctr"/>
              <a:t>19</a:t>
            </a:fld>
            <a:endParaRPr lang="ru-RU" sz="1600" dirty="0">
              <a:solidFill>
                <a:sysClr val="windowText" lastClr="00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202919" y="1992237"/>
            <a:ext cx="2427331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FFFFFF"/>
              </a:buClr>
            </a:pPr>
            <a:r>
              <a:rPr lang="ru-RU" sz="2600" dirty="0">
                <a:solidFill>
                  <a:srgbClr val="FFFFFF"/>
                </a:solidFill>
              </a:rPr>
              <a:t>Подзаголовок</a:t>
            </a:r>
            <a:r>
              <a:rPr lang="en-US" sz="2600" dirty="0">
                <a:solidFill>
                  <a:srgbClr val="FFFFFF"/>
                </a:solidFill>
              </a:rPr>
              <a:t>:</a:t>
            </a:r>
            <a:endParaRPr lang="ru-RU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57235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ru-RU" sz="4800" dirty="0"/>
            </a:br>
            <a:r>
              <a:rPr lang="ru-RU" dirty="0"/>
              <a:t>Откуда он появился?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0" indent="0" algn="just">
              <a:buNone/>
            </a:pPr>
            <a:r>
              <a:rPr lang="ru-RU" dirty="0"/>
              <a:t>Многие думают, что </a:t>
            </a:r>
            <a:r>
              <a:rPr lang="ru-RU" dirty="0" err="1"/>
              <a:t>Lorem</a:t>
            </a:r>
            <a:r>
              <a:rPr lang="ru-RU" dirty="0"/>
              <a:t> </a:t>
            </a:r>
            <a:r>
              <a:rPr lang="ru-RU" dirty="0" err="1"/>
              <a:t>Ipsum</a:t>
            </a:r>
            <a:r>
              <a:rPr lang="ru-RU" dirty="0"/>
              <a:t> - взятый с потолка псевдо-латинский набор слов, но это не совсем так. Его корни уходят в один фрагмент классической латыни 45 года н.э., то есть более двух тысячелетий назад. Ричард </a:t>
            </a:r>
            <a:r>
              <a:rPr lang="ru-RU" dirty="0" err="1"/>
              <a:t>МакКлинток</a:t>
            </a:r>
            <a:r>
              <a:rPr lang="ru-RU" dirty="0"/>
              <a:t>, профессор латыни из колледжа </a:t>
            </a:r>
            <a:r>
              <a:rPr lang="ru-RU" dirty="0" err="1"/>
              <a:t>Hampden-Sydney</a:t>
            </a:r>
            <a:r>
              <a:rPr lang="ru-RU" dirty="0"/>
              <a:t>, штат Вирджиния, взял одно из самых странных слов в </a:t>
            </a:r>
            <a:r>
              <a:rPr lang="ru-RU" dirty="0" err="1"/>
              <a:t>Lorem</a:t>
            </a:r>
            <a:r>
              <a:rPr lang="ru-RU" dirty="0"/>
              <a:t> </a:t>
            </a:r>
            <a:r>
              <a:rPr lang="ru-RU" dirty="0" err="1"/>
              <a:t>Ipsum</a:t>
            </a:r>
            <a:r>
              <a:rPr lang="ru-RU" dirty="0"/>
              <a:t>, "</a:t>
            </a:r>
            <a:r>
              <a:rPr lang="ru-RU" dirty="0" err="1"/>
              <a:t>consectetur</a:t>
            </a:r>
            <a:r>
              <a:rPr lang="ru-RU" dirty="0"/>
              <a:t>", и занялся его поисками в классической латинской литературе. В результате он нашёл неоспоримый первоисточник </a:t>
            </a:r>
            <a:r>
              <a:rPr lang="ru-RU" dirty="0" err="1"/>
              <a:t>Lorem</a:t>
            </a:r>
            <a:r>
              <a:rPr lang="ru-RU" dirty="0"/>
              <a:t> </a:t>
            </a:r>
            <a:r>
              <a:rPr lang="ru-RU" dirty="0" err="1"/>
              <a:t>Ipsum</a:t>
            </a:r>
            <a:r>
              <a:rPr lang="ru-RU" dirty="0"/>
              <a:t> в разделах 1.10.32 и 1.10.33 книги "</a:t>
            </a:r>
            <a:r>
              <a:rPr lang="ru-RU" dirty="0" err="1"/>
              <a:t>de</a:t>
            </a:r>
            <a:r>
              <a:rPr lang="ru-RU" dirty="0"/>
              <a:t> </a:t>
            </a:r>
            <a:r>
              <a:rPr lang="ru-RU" dirty="0" err="1"/>
              <a:t>Finibus</a:t>
            </a:r>
            <a:r>
              <a:rPr lang="ru-RU" dirty="0"/>
              <a:t> </a:t>
            </a:r>
            <a:r>
              <a:rPr lang="ru-RU" dirty="0" err="1"/>
              <a:t>Bonorum</a:t>
            </a:r>
            <a:r>
              <a:rPr lang="ru-RU" dirty="0"/>
              <a:t> </a:t>
            </a:r>
            <a:r>
              <a:rPr lang="ru-RU" dirty="0" err="1"/>
              <a:t>et</a:t>
            </a:r>
            <a:r>
              <a:rPr lang="ru-RU" dirty="0"/>
              <a:t> </a:t>
            </a:r>
            <a:r>
              <a:rPr lang="ru-RU" dirty="0" err="1"/>
              <a:t>Malorum</a:t>
            </a:r>
            <a:r>
              <a:rPr lang="ru-RU" dirty="0"/>
              <a:t>" ("О пределах добра и зла"), написанной Цицероном в 45 году н.э. Этот трактат по теории этики был очень популярен в эпоху Возрождения. Первая строка </a:t>
            </a:r>
            <a:r>
              <a:rPr lang="ru-RU" dirty="0" err="1"/>
              <a:t>Lorem</a:t>
            </a:r>
            <a:r>
              <a:rPr lang="ru-RU" dirty="0"/>
              <a:t> </a:t>
            </a:r>
            <a:r>
              <a:rPr lang="ru-RU" dirty="0" err="1"/>
              <a:t>Ipsum</a:t>
            </a:r>
            <a:r>
              <a:rPr lang="ru-RU" dirty="0"/>
              <a:t>, "</a:t>
            </a:r>
            <a:r>
              <a:rPr lang="ru-RU" dirty="0" err="1"/>
              <a:t>Lorem</a:t>
            </a:r>
            <a:r>
              <a:rPr lang="ru-RU" dirty="0"/>
              <a:t> </a:t>
            </a:r>
            <a:r>
              <a:rPr lang="ru-RU" dirty="0" err="1"/>
              <a:t>ipsum</a:t>
            </a:r>
            <a:r>
              <a:rPr lang="ru-RU" dirty="0"/>
              <a:t> </a:t>
            </a:r>
            <a:r>
              <a:rPr lang="ru-RU" dirty="0" err="1"/>
              <a:t>dolor</a:t>
            </a:r>
            <a:r>
              <a:rPr lang="ru-RU" dirty="0"/>
              <a:t> </a:t>
            </a:r>
            <a:r>
              <a:rPr lang="ru-RU" dirty="0" err="1"/>
              <a:t>sit</a:t>
            </a:r>
            <a:r>
              <a:rPr lang="ru-RU" dirty="0"/>
              <a:t> </a:t>
            </a:r>
            <a:r>
              <a:rPr lang="ru-RU" dirty="0" err="1"/>
              <a:t>amet</a:t>
            </a:r>
            <a:r>
              <a:rPr lang="ru-RU" dirty="0"/>
              <a:t>..", происходит от одной из строк в разделе 1.10.32</a:t>
            </a:r>
            <a:endParaRPr lang="ru-RU" sz="26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658927" y="6422854"/>
            <a:ext cx="946264" cy="435146"/>
          </a:xfrm>
          <a:solidFill>
            <a:schemeClr val="tx1"/>
          </a:solidFill>
        </p:spPr>
        <p:txBody>
          <a:bodyPr/>
          <a:lstStyle/>
          <a:p>
            <a:pPr algn="ctr"/>
            <a:fld id="{242AB506-2100-4205-B323-7AF6454BB681}" type="slidenum">
              <a:rPr lang="ru-RU" sz="1600" smtClean="0">
                <a:solidFill>
                  <a:schemeClr val="bg1"/>
                </a:solidFill>
              </a:rPr>
              <a:pPr algn="ctr"/>
              <a:t>2</a:t>
            </a:fld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9853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2581834"/>
            <a:ext cx="12192000" cy="38410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1202919" y="2920151"/>
            <a:ext cx="971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ПИКЧА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Откуда он появился?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658927" y="6422854"/>
            <a:ext cx="946264" cy="435146"/>
          </a:xfrm>
          <a:solidFill>
            <a:schemeClr val="tx1"/>
          </a:solidFill>
        </p:spPr>
        <p:txBody>
          <a:bodyPr/>
          <a:lstStyle/>
          <a:p>
            <a:pPr algn="ctr"/>
            <a:fld id="{242AB506-2100-4205-B323-7AF6454BB681}" type="slidenum">
              <a:rPr lang="ru-RU" sz="1600" smtClean="0">
                <a:solidFill>
                  <a:sysClr val="windowText" lastClr="000000"/>
                </a:solidFill>
              </a:rPr>
              <a:pPr algn="ctr"/>
              <a:t>20</a:t>
            </a:fld>
            <a:endParaRPr lang="ru-RU" sz="1600" dirty="0">
              <a:solidFill>
                <a:sysClr val="windowText" lastClr="00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202919" y="1992237"/>
            <a:ext cx="2427331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FFFFFF"/>
              </a:buClr>
            </a:pPr>
            <a:r>
              <a:rPr lang="ru-RU" sz="2600" dirty="0">
                <a:solidFill>
                  <a:srgbClr val="FFFFFF"/>
                </a:solidFill>
              </a:rPr>
              <a:t>Подзаголовок:</a:t>
            </a:r>
          </a:p>
        </p:txBody>
      </p:sp>
    </p:spTree>
    <p:extLst>
      <p:ext uri="{BB962C8B-B14F-4D97-AF65-F5344CB8AC3E}">
        <p14:creationId xmlns:p14="http://schemas.microsoft.com/office/powerpoint/2010/main" val="2715179886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Откуда он появился?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658927" y="6422854"/>
            <a:ext cx="946264" cy="435146"/>
          </a:xfrm>
          <a:solidFill>
            <a:schemeClr val="tx1"/>
          </a:solidFill>
        </p:spPr>
        <p:txBody>
          <a:bodyPr/>
          <a:lstStyle/>
          <a:p>
            <a:pPr algn="ctr"/>
            <a:fld id="{242AB506-2100-4205-B323-7AF6454BB681}" type="slidenum">
              <a:rPr lang="ru-RU" sz="1600" smtClean="0">
                <a:solidFill>
                  <a:sysClr val="windowText" lastClr="000000"/>
                </a:solidFill>
              </a:rPr>
              <a:pPr algn="ctr"/>
              <a:t>21</a:t>
            </a:fld>
            <a:endParaRPr lang="ru-RU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210867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2430379"/>
            <a:ext cx="12192000" cy="44276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2919" y="284177"/>
            <a:ext cx="9784080" cy="1508760"/>
          </a:xfrm>
        </p:spPr>
        <p:txBody>
          <a:bodyPr>
            <a:normAutofit/>
          </a:bodyPr>
          <a:lstStyle/>
          <a:p>
            <a:r>
              <a:rPr lang="ru-RU" dirty="0"/>
              <a:t>Откуда он появился?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02919" y="2546999"/>
            <a:ext cx="1098908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ПИКЧА</a:t>
            </a:r>
            <a:endParaRPr lang="ru-RU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10658927" y="6422854"/>
            <a:ext cx="946264" cy="435146"/>
          </a:xfrm>
          <a:solidFill>
            <a:schemeClr val="tx1"/>
          </a:solidFill>
        </p:spPr>
        <p:txBody>
          <a:bodyPr/>
          <a:lstStyle/>
          <a:p>
            <a:pPr algn="ctr"/>
            <a:fld id="{242AB506-2100-4205-B323-7AF6454BB681}" type="slidenum">
              <a:rPr lang="ru-RU" smtClean="0">
                <a:solidFill>
                  <a:schemeClr val="bg1"/>
                </a:solidFill>
              </a:rPr>
              <a:pPr algn="ctr"/>
              <a:t>22</a:t>
            </a:fld>
            <a:endParaRPr lang="ru-RU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202919" y="1885442"/>
            <a:ext cx="2341860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FFFFFF"/>
              </a:buClr>
            </a:pPr>
            <a:r>
              <a:rPr lang="ru-RU" sz="2600" dirty="0">
                <a:solidFill>
                  <a:srgbClr val="FFFFFF"/>
                </a:solidFill>
              </a:rPr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344026932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2021305"/>
            <a:ext cx="12192000" cy="44015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2919" y="284177"/>
            <a:ext cx="9784080" cy="1508760"/>
          </a:xfrm>
        </p:spPr>
        <p:txBody>
          <a:bodyPr>
            <a:normAutofit/>
          </a:bodyPr>
          <a:lstStyle/>
          <a:p>
            <a:br>
              <a:rPr lang="ru-RU" sz="4800" dirty="0"/>
            </a:br>
            <a:r>
              <a:rPr lang="ru-RU" dirty="0"/>
              <a:t>Откуда он появился?</a:t>
            </a:r>
            <a:endParaRPr lang="ru-RU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202919" y="2408834"/>
            <a:ext cx="1098908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ПИКЧА</a:t>
            </a:r>
            <a:endParaRPr lang="ru-RU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10658927" y="6422854"/>
            <a:ext cx="946264" cy="435146"/>
          </a:xfrm>
          <a:solidFill>
            <a:schemeClr val="tx1"/>
          </a:solidFill>
        </p:spPr>
        <p:txBody>
          <a:bodyPr/>
          <a:lstStyle/>
          <a:p>
            <a:pPr algn="ctr"/>
            <a:fld id="{242AB506-2100-4205-B323-7AF6454BB681}" type="slidenum">
              <a:rPr lang="ru-RU" smtClean="0">
                <a:solidFill>
                  <a:schemeClr val="bg1"/>
                </a:solidFill>
              </a:rPr>
              <a:pPr algn="ctr"/>
              <a:t>23</a:t>
            </a:fld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556548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Откуда он появился?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658927" y="6422854"/>
            <a:ext cx="946264" cy="435146"/>
          </a:xfrm>
          <a:solidFill>
            <a:schemeClr val="tx1"/>
          </a:solidFill>
        </p:spPr>
        <p:txBody>
          <a:bodyPr/>
          <a:lstStyle/>
          <a:p>
            <a:pPr algn="ctr"/>
            <a:fld id="{242AB506-2100-4205-B323-7AF6454BB681}" type="slidenum">
              <a:rPr lang="ru-RU" sz="1600" smtClean="0">
                <a:solidFill>
                  <a:sysClr val="windowText" lastClr="000000"/>
                </a:solidFill>
              </a:rPr>
              <a:pPr algn="ctr"/>
              <a:t>24</a:t>
            </a:fld>
            <a:endParaRPr lang="ru-RU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549224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Конец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07007" y="2120054"/>
            <a:ext cx="10398183" cy="41148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ru-RU" dirty="0"/>
              <a:t>….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solidFill>
            <a:schemeClr val="bg2"/>
          </a:solidFill>
        </p:spPr>
        <p:txBody>
          <a:bodyPr/>
          <a:lstStyle/>
          <a:p>
            <a:pPr algn="ctr"/>
            <a:fld id="{242AB506-2100-4205-B323-7AF6454BB681}" type="slidenum">
              <a:rPr lang="ru-RU" smtClean="0"/>
              <a:pPr algn="ctr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829309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2918" y="284176"/>
            <a:ext cx="10989081" cy="1508760"/>
          </a:xfrm>
        </p:spPr>
        <p:txBody>
          <a:bodyPr/>
          <a:lstStyle/>
          <a:p>
            <a:r>
              <a:rPr lang="ru-RU" dirty="0"/>
              <a:t>Откуда он появился?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just"/>
            <a:r>
              <a:rPr lang="ru-RU" dirty="0"/>
              <a:t>Многие думают, что </a:t>
            </a:r>
            <a:r>
              <a:rPr lang="ru-RU" dirty="0" err="1"/>
              <a:t>Lorem</a:t>
            </a:r>
            <a:r>
              <a:rPr lang="ru-RU" dirty="0"/>
              <a:t> </a:t>
            </a:r>
            <a:r>
              <a:rPr lang="ru-RU" dirty="0" err="1"/>
              <a:t>Ipsum</a:t>
            </a:r>
            <a:r>
              <a:rPr lang="ru-RU" dirty="0"/>
              <a:t> - взятый с потолка псевдо-латинский набор слов, но это не совсем так. Его корни уходят в один фрагмент классической латыни 45 года н.э., то есть более двух тысячелетий назад. Ричард </a:t>
            </a:r>
            <a:r>
              <a:rPr lang="ru-RU" dirty="0" err="1"/>
              <a:t>МакКлинток</a:t>
            </a:r>
            <a:r>
              <a:rPr lang="ru-RU" dirty="0"/>
              <a:t>, профессор латыни из колледжа </a:t>
            </a:r>
            <a:r>
              <a:rPr lang="ru-RU" dirty="0" err="1"/>
              <a:t>Hampden-Sydney</a:t>
            </a:r>
            <a:r>
              <a:rPr lang="ru-RU" dirty="0"/>
              <a:t>, штат Вирджиния, взял одно из самых странных слов в </a:t>
            </a:r>
            <a:r>
              <a:rPr lang="ru-RU" dirty="0" err="1"/>
              <a:t>Lorem</a:t>
            </a:r>
            <a:r>
              <a:rPr lang="ru-RU" dirty="0"/>
              <a:t> </a:t>
            </a:r>
            <a:r>
              <a:rPr lang="ru-RU" dirty="0" err="1"/>
              <a:t>Ipsum</a:t>
            </a:r>
            <a:r>
              <a:rPr lang="ru-RU" dirty="0"/>
              <a:t>, "</a:t>
            </a:r>
            <a:r>
              <a:rPr lang="ru-RU" dirty="0" err="1"/>
              <a:t>consectetur</a:t>
            </a:r>
            <a:r>
              <a:rPr lang="ru-RU" dirty="0"/>
              <a:t>", и занялся его поисками в классической латинской литературе. В результате он нашёл неоспоримый первоисточник </a:t>
            </a:r>
            <a:r>
              <a:rPr lang="ru-RU" dirty="0" err="1"/>
              <a:t>Lorem</a:t>
            </a:r>
            <a:r>
              <a:rPr lang="ru-RU" dirty="0"/>
              <a:t> </a:t>
            </a:r>
            <a:r>
              <a:rPr lang="ru-RU" dirty="0" err="1"/>
              <a:t>Ipsum</a:t>
            </a:r>
            <a:r>
              <a:rPr lang="ru-RU" dirty="0"/>
              <a:t> в разделах 1.10.32 и 1.10.33 книги "</a:t>
            </a:r>
            <a:r>
              <a:rPr lang="ru-RU" dirty="0" err="1"/>
              <a:t>de</a:t>
            </a:r>
            <a:r>
              <a:rPr lang="ru-RU" dirty="0"/>
              <a:t> </a:t>
            </a:r>
            <a:r>
              <a:rPr lang="ru-RU" dirty="0" err="1"/>
              <a:t>Finibus</a:t>
            </a:r>
            <a:r>
              <a:rPr lang="ru-RU" dirty="0"/>
              <a:t> </a:t>
            </a:r>
            <a:r>
              <a:rPr lang="ru-RU" dirty="0" err="1"/>
              <a:t>Bonorum</a:t>
            </a:r>
            <a:r>
              <a:rPr lang="ru-RU" dirty="0"/>
              <a:t> </a:t>
            </a:r>
            <a:r>
              <a:rPr lang="ru-RU" dirty="0" err="1"/>
              <a:t>et</a:t>
            </a:r>
            <a:r>
              <a:rPr lang="ru-RU" dirty="0"/>
              <a:t> </a:t>
            </a:r>
            <a:r>
              <a:rPr lang="ru-RU" dirty="0" err="1"/>
              <a:t>Malorum</a:t>
            </a:r>
            <a:r>
              <a:rPr lang="ru-RU" dirty="0"/>
              <a:t>" ("О пределах добра и зла"), написанной Цицероном в 45 году н.э. Этот трактат по теории этики был очень популярен в эпоху Возрождения. Первая строка </a:t>
            </a:r>
            <a:r>
              <a:rPr lang="ru-RU" dirty="0" err="1"/>
              <a:t>Lorem</a:t>
            </a:r>
            <a:r>
              <a:rPr lang="ru-RU" dirty="0"/>
              <a:t> </a:t>
            </a:r>
            <a:r>
              <a:rPr lang="ru-RU" dirty="0" err="1"/>
              <a:t>Ipsum</a:t>
            </a:r>
            <a:r>
              <a:rPr lang="ru-RU" dirty="0"/>
              <a:t>, "</a:t>
            </a:r>
            <a:r>
              <a:rPr lang="ru-RU" dirty="0" err="1"/>
              <a:t>Lorem</a:t>
            </a:r>
            <a:r>
              <a:rPr lang="ru-RU" dirty="0"/>
              <a:t> </a:t>
            </a:r>
            <a:r>
              <a:rPr lang="ru-RU" dirty="0" err="1"/>
              <a:t>ipsum</a:t>
            </a:r>
            <a:r>
              <a:rPr lang="ru-RU" dirty="0"/>
              <a:t> </a:t>
            </a:r>
            <a:r>
              <a:rPr lang="ru-RU" dirty="0" err="1"/>
              <a:t>dolor</a:t>
            </a:r>
            <a:r>
              <a:rPr lang="ru-RU" dirty="0"/>
              <a:t> </a:t>
            </a:r>
            <a:r>
              <a:rPr lang="ru-RU" dirty="0" err="1"/>
              <a:t>sit</a:t>
            </a:r>
            <a:r>
              <a:rPr lang="ru-RU" dirty="0"/>
              <a:t> </a:t>
            </a:r>
            <a:r>
              <a:rPr lang="ru-RU" dirty="0" err="1"/>
              <a:t>amet</a:t>
            </a:r>
            <a:r>
              <a:rPr lang="ru-RU" dirty="0"/>
              <a:t>..", происходит от одной из строк в разделе 1.10.32</a:t>
            </a:r>
            <a:endParaRPr lang="ru-RU" sz="26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658927" y="6422854"/>
            <a:ext cx="946264" cy="435146"/>
          </a:xfrm>
          <a:solidFill>
            <a:schemeClr val="tx1"/>
          </a:solidFill>
        </p:spPr>
        <p:txBody>
          <a:bodyPr/>
          <a:lstStyle/>
          <a:p>
            <a:pPr algn="ctr"/>
            <a:fld id="{242AB506-2100-4205-B323-7AF6454BB681}" type="slidenum">
              <a:rPr lang="ru-RU" sz="1600" smtClean="0">
                <a:solidFill>
                  <a:schemeClr val="bg1"/>
                </a:solidFill>
              </a:rPr>
              <a:pPr algn="ctr"/>
              <a:t>3</a:t>
            </a:fld>
            <a:endParaRPr lang="ru-RU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21466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Откуда он появился?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2000"/>
              </a:spcAft>
            </a:pPr>
            <a:r>
              <a:rPr lang="ru-RU" dirty="0"/>
              <a:t>Многие думают, что </a:t>
            </a:r>
            <a:r>
              <a:rPr lang="ru-RU" dirty="0" err="1"/>
              <a:t>Lorem</a:t>
            </a:r>
            <a:r>
              <a:rPr lang="ru-RU" dirty="0"/>
              <a:t> </a:t>
            </a:r>
            <a:r>
              <a:rPr lang="ru-RU" dirty="0" err="1"/>
              <a:t>Ipsum</a:t>
            </a:r>
            <a:r>
              <a:rPr lang="ru-RU" dirty="0"/>
              <a:t> - взятый с потолка псевдо-латинский набор слов, но это не совсем так. Его корни уходят в один фрагмент классической латыни 45 года н.э., то есть более двух тысячелетий назад. Ричард </a:t>
            </a:r>
            <a:r>
              <a:rPr lang="ru-RU" dirty="0" err="1"/>
              <a:t>МакКлинток</a:t>
            </a:r>
            <a:r>
              <a:rPr lang="ru-RU" dirty="0"/>
              <a:t>, профессор латыни из колледжа </a:t>
            </a:r>
            <a:r>
              <a:rPr lang="ru-RU" dirty="0" err="1"/>
              <a:t>Hampden-Sydney</a:t>
            </a:r>
            <a:r>
              <a:rPr lang="ru-RU" dirty="0"/>
              <a:t>, штат Вирджиния, взял одно из самых странных слов в </a:t>
            </a:r>
            <a:r>
              <a:rPr lang="ru-RU" dirty="0" err="1"/>
              <a:t>Lorem</a:t>
            </a:r>
            <a:r>
              <a:rPr lang="ru-RU" dirty="0"/>
              <a:t> </a:t>
            </a:r>
            <a:r>
              <a:rPr lang="ru-RU" dirty="0" err="1"/>
              <a:t>Ipsum</a:t>
            </a:r>
            <a:r>
              <a:rPr lang="ru-RU" dirty="0"/>
              <a:t>, "</a:t>
            </a:r>
            <a:r>
              <a:rPr lang="ru-RU" dirty="0" err="1"/>
              <a:t>consectetur</a:t>
            </a:r>
            <a:r>
              <a:rPr lang="ru-RU" dirty="0"/>
              <a:t>", и занялся его поисками в классической латинской литературе. В результате он нашёл неоспоримый первоисточник </a:t>
            </a:r>
            <a:r>
              <a:rPr lang="ru-RU" dirty="0" err="1"/>
              <a:t>Lorem</a:t>
            </a:r>
            <a:r>
              <a:rPr lang="ru-RU" dirty="0"/>
              <a:t> </a:t>
            </a:r>
            <a:r>
              <a:rPr lang="ru-RU" dirty="0" err="1"/>
              <a:t>Ipsum</a:t>
            </a:r>
            <a:r>
              <a:rPr lang="ru-RU" dirty="0"/>
              <a:t> в разделах 1.10.32 и 1.10.33 книги "</a:t>
            </a:r>
            <a:r>
              <a:rPr lang="ru-RU" dirty="0" err="1"/>
              <a:t>de</a:t>
            </a:r>
            <a:r>
              <a:rPr lang="ru-RU" dirty="0"/>
              <a:t> </a:t>
            </a:r>
            <a:r>
              <a:rPr lang="ru-RU" dirty="0" err="1"/>
              <a:t>Finibus</a:t>
            </a:r>
            <a:r>
              <a:rPr lang="ru-RU" dirty="0"/>
              <a:t> </a:t>
            </a:r>
            <a:r>
              <a:rPr lang="ru-RU" dirty="0" err="1"/>
              <a:t>Bonorum</a:t>
            </a:r>
            <a:r>
              <a:rPr lang="ru-RU" dirty="0"/>
              <a:t> </a:t>
            </a:r>
            <a:r>
              <a:rPr lang="ru-RU" dirty="0" err="1"/>
              <a:t>et</a:t>
            </a:r>
            <a:r>
              <a:rPr lang="ru-RU" dirty="0"/>
              <a:t> </a:t>
            </a:r>
            <a:r>
              <a:rPr lang="ru-RU" dirty="0" err="1"/>
              <a:t>Malorum</a:t>
            </a:r>
            <a:r>
              <a:rPr lang="ru-RU" dirty="0"/>
              <a:t>" ("О пределах добра и зла"), написанной Цицероном в 45 году н.э. Этот трактат по теории этики был очень популярен в эпоху Возрождения. Первая строка </a:t>
            </a:r>
            <a:r>
              <a:rPr lang="ru-RU" dirty="0" err="1"/>
              <a:t>Lorem</a:t>
            </a:r>
            <a:r>
              <a:rPr lang="ru-RU" dirty="0"/>
              <a:t> </a:t>
            </a:r>
            <a:r>
              <a:rPr lang="ru-RU" dirty="0" err="1"/>
              <a:t>Ipsum</a:t>
            </a:r>
            <a:r>
              <a:rPr lang="ru-RU" dirty="0"/>
              <a:t>, "</a:t>
            </a:r>
            <a:r>
              <a:rPr lang="ru-RU" dirty="0" err="1"/>
              <a:t>Lorem</a:t>
            </a:r>
            <a:r>
              <a:rPr lang="ru-RU" dirty="0"/>
              <a:t> </a:t>
            </a:r>
            <a:r>
              <a:rPr lang="ru-RU" dirty="0" err="1"/>
              <a:t>ipsum</a:t>
            </a:r>
            <a:r>
              <a:rPr lang="ru-RU" dirty="0"/>
              <a:t> </a:t>
            </a:r>
            <a:r>
              <a:rPr lang="ru-RU" dirty="0" err="1"/>
              <a:t>dolor</a:t>
            </a:r>
            <a:r>
              <a:rPr lang="ru-RU" dirty="0"/>
              <a:t> </a:t>
            </a:r>
            <a:r>
              <a:rPr lang="ru-RU" dirty="0" err="1"/>
              <a:t>sit</a:t>
            </a:r>
            <a:r>
              <a:rPr lang="ru-RU" dirty="0"/>
              <a:t> </a:t>
            </a:r>
            <a:r>
              <a:rPr lang="ru-RU" dirty="0" err="1"/>
              <a:t>amet</a:t>
            </a:r>
            <a:r>
              <a:rPr lang="ru-RU" dirty="0"/>
              <a:t>..", происходит от одной из строк в разделе 1.10.32</a:t>
            </a:r>
            <a:endParaRPr lang="ru-RU" sz="26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658927" y="6422854"/>
            <a:ext cx="946264" cy="435146"/>
          </a:xfrm>
          <a:solidFill>
            <a:schemeClr val="tx1"/>
          </a:solidFill>
        </p:spPr>
        <p:txBody>
          <a:bodyPr/>
          <a:lstStyle/>
          <a:p>
            <a:pPr algn="ctr"/>
            <a:fld id="{242AB506-2100-4205-B323-7AF6454BB681}" type="slidenum">
              <a:rPr lang="ru-RU" sz="1600" smtClean="0">
                <a:solidFill>
                  <a:schemeClr val="bg1"/>
                </a:solidFill>
              </a:rPr>
              <a:pPr algn="ctr"/>
              <a:t>4</a:t>
            </a:fld>
            <a:endParaRPr lang="ru-RU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28745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Откуда он появился?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02919" y="1935480"/>
            <a:ext cx="9784080" cy="510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err="1"/>
              <a:t>textetetetetetetetetettetetet</a:t>
            </a:r>
            <a:r>
              <a:rPr lang="ru-RU" sz="2600" dirty="0"/>
              <a:t>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658927" y="6422854"/>
            <a:ext cx="946264" cy="435146"/>
          </a:xfrm>
          <a:solidFill>
            <a:schemeClr val="tx1"/>
          </a:solidFill>
          <a:ln>
            <a:noFill/>
          </a:ln>
        </p:spPr>
        <p:txBody>
          <a:bodyPr/>
          <a:lstStyle/>
          <a:p>
            <a:pPr algn="ctr"/>
            <a:fld id="{242AB506-2100-4205-B323-7AF6454BB681}" type="slidenum">
              <a:rPr lang="ru-RU" sz="1600" smtClean="0">
                <a:solidFill>
                  <a:schemeClr val="bg1"/>
                </a:solidFill>
              </a:rPr>
              <a:pPr algn="ctr"/>
              <a:t>5</a:t>
            </a:fld>
            <a:endParaRPr lang="ru-RU" sz="1600">
              <a:solidFill>
                <a:schemeClr val="bg1"/>
              </a:solidFill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0" y="2522335"/>
            <a:ext cx="12192000" cy="2492957"/>
            <a:chOff x="-1041" y="2734191"/>
            <a:chExt cx="12192000" cy="2492957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-1041" y="2734191"/>
              <a:ext cx="12192000" cy="24929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01878" y="2962111"/>
              <a:ext cx="10989081" cy="406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</a:pPr>
              <a:r>
                <a:rPr lang="en-US" sz="2000" dirty="0" err="1">
                  <a:solidFill>
                    <a:srgbClr val="2B91AF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Dadldklddk’kdskdaks’kd’aksdakd’kakdakkmrgak</a:t>
              </a:r>
              <a:r>
                <a:rPr lang="en-US" sz="2000" dirty="0">
                  <a:solidFill>
                    <a:srgbClr val="2B91AF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  <a:endPara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Объект 2"/>
          <p:cNvSpPr txBox="1">
            <a:spLocks/>
          </p:cNvSpPr>
          <p:nvPr/>
        </p:nvSpPr>
        <p:spPr>
          <a:xfrm>
            <a:off x="1202919" y="5015292"/>
            <a:ext cx="9784080" cy="1517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ru-RU" sz="2600" dirty="0"/>
              <a:t>Описание.</a:t>
            </a:r>
          </a:p>
          <a:p>
            <a:pPr marL="0" indent="0">
              <a:buFont typeface="Wingdings" pitchFamily="2" charset="2"/>
              <a:buNone/>
            </a:pPr>
            <a:r>
              <a:rPr lang="ru-RU" sz="2600" dirty="0"/>
              <a:t>Описание</a:t>
            </a:r>
          </a:p>
        </p:txBody>
      </p:sp>
    </p:spTree>
    <p:extLst>
      <p:ext uri="{BB962C8B-B14F-4D97-AF65-F5344CB8AC3E}">
        <p14:creationId xmlns:p14="http://schemas.microsoft.com/office/powerpoint/2010/main" val="412852370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Откуда он появился?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02919" y="1935480"/>
            <a:ext cx="9784080" cy="510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/>
              <a:t>Подзаголовок: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658927" y="6422854"/>
            <a:ext cx="946264" cy="435146"/>
          </a:xfrm>
          <a:solidFill>
            <a:schemeClr val="tx1"/>
          </a:solidFill>
          <a:ln>
            <a:noFill/>
          </a:ln>
        </p:spPr>
        <p:txBody>
          <a:bodyPr/>
          <a:lstStyle/>
          <a:p>
            <a:pPr algn="ctr"/>
            <a:fld id="{242AB506-2100-4205-B323-7AF6454BB681}" type="slidenum">
              <a:rPr lang="ru-RU" sz="1600" smtClean="0">
                <a:solidFill>
                  <a:schemeClr val="bg1"/>
                </a:solidFill>
              </a:rPr>
              <a:pPr algn="ctr"/>
              <a:t>6</a:t>
            </a:fld>
            <a:endParaRPr lang="ru-RU" sz="1600">
              <a:solidFill>
                <a:schemeClr val="bg1"/>
              </a:solidFill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0" y="2522335"/>
            <a:ext cx="12192000" cy="3510165"/>
            <a:chOff x="-1041" y="2734191"/>
            <a:chExt cx="12192000" cy="3510165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-1041" y="2734191"/>
              <a:ext cx="12192000" cy="35101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87193" y="3112789"/>
              <a:ext cx="109890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ИНФА, ПИКЧА…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205577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Откуда он появился?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ru-RU" dirty="0"/>
              <a:t>Многие думают, что </a:t>
            </a:r>
            <a:r>
              <a:rPr lang="ru-RU" dirty="0" err="1"/>
              <a:t>Lorem</a:t>
            </a:r>
            <a:r>
              <a:rPr lang="ru-RU" dirty="0"/>
              <a:t> </a:t>
            </a:r>
            <a:r>
              <a:rPr lang="ru-RU" dirty="0" err="1"/>
              <a:t>Ipsum</a:t>
            </a:r>
            <a:r>
              <a:rPr lang="ru-RU" dirty="0"/>
              <a:t> - взятый с потолка псевдо-латинский набор слов, но это не совсем так. Его корни уходят в один фрагмент классической латыни 45 года н.э., то есть более двух тысячелетий назад. Ричард </a:t>
            </a:r>
            <a:r>
              <a:rPr lang="ru-RU" dirty="0" err="1"/>
              <a:t>МакКлинток</a:t>
            </a:r>
            <a:r>
              <a:rPr lang="ru-RU" dirty="0"/>
              <a:t>, профессор латыни из колледжа </a:t>
            </a:r>
            <a:r>
              <a:rPr lang="ru-RU" dirty="0" err="1"/>
              <a:t>Hampden-Sydney</a:t>
            </a:r>
            <a:r>
              <a:rPr lang="ru-RU" dirty="0"/>
              <a:t>, штат Вирджиния, взял одно из самых странных слов в </a:t>
            </a:r>
            <a:r>
              <a:rPr lang="ru-RU" dirty="0" err="1"/>
              <a:t>Lorem</a:t>
            </a:r>
            <a:r>
              <a:rPr lang="ru-RU" dirty="0"/>
              <a:t> </a:t>
            </a:r>
            <a:r>
              <a:rPr lang="ru-RU" dirty="0" err="1"/>
              <a:t>Ipsum</a:t>
            </a:r>
            <a:r>
              <a:rPr lang="ru-RU" dirty="0"/>
              <a:t>, "</a:t>
            </a:r>
            <a:r>
              <a:rPr lang="ru-RU" dirty="0" err="1"/>
              <a:t>consectetur</a:t>
            </a:r>
            <a:r>
              <a:rPr lang="ru-RU" dirty="0"/>
              <a:t>", и занялся его поисками в классической латинской литературе. В результате он нашёл неоспоримый первоисточник </a:t>
            </a:r>
            <a:r>
              <a:rPr lang="ru-RU" dirty="0" err="1"/>
              <a:t>Lorem</a:t>
            </a:r>
            <a:r>
              <a:rPr lang="ru-RU" dirty="0"/>
              <a:t> </a:t>
            </a:r>
            <a:r>
              <a:rPr lang="ru-RU" dirty="0" err="1"/>
              <a:t>Ipsum</a:t>
            </a:r>
            <a:r>
              <a:rPr lang="ru-RU" dirty="0"/>
              <a:t> в разделах 1.10.32 и 1.10.33 книги "</a:t>
            </a:r>
            <a:r>
              <a:rPr lang="ru-RU" dirty="0" err="1"/>
              <a:t>de</a:t>
            </a:r>
            <a:r>
              <a:rPr lang="ru-RU" dirty="0"/>
              <a:t> </a:t>
            </a:r>
            <a:r>
              <a:rPr lang="ru-RU" dirty="0" err="1"/>
              <a:t>Finibus</a:t>
            </a:r>
            <a:r>
              <a:rPr lang="ru-RU" dirty="0"/>
              <a:t> </a:t>
            </a:r>
            <a:r>
              <a:rPr lang="ru-RU" dirty="0" err="1"/>
              <a:t>Bonorum</a:t>
            </a:r>
            <a:r>
              <a:rPr lang="ru-RU" dirty="0"/>
              <a:t> </a:t>
            </a:r>
            <a:r>
              <a:rPr lang="ru-RU" dirty="0" err="1"/>
              <a:t>et</a:t>
            </a:r>
            <a:r>
              <a:rPr lang="ru-RU" dirty="0"/>
              <a:t> </a:t>
            </a:r>
            <a:r>
              <a:rPr lang="ru-RU" dirty="0" err="1"/>
              <a:t>Malorum</a:t>
            </a:r>
            <a:r>
              <a:rPr lang="ru-RU" dirty="0"/>
              <a:t>" ("О пределах добра и зла"), написанной Цицероном в 45 году н.э. Этот трактат по теории этики был очень популярен в эпоху Возрождения. Первая строка </a:t>
            </a:r>
            <a:r>
              <a:rPr lang="ru-RU" dirty="0" err="1"/>
              <a:t>Lorem</a:t>
            </a:r>
            <a:r>
              <a:rPr lang="ru-RU" dirty="0"/>
              <a:t> </a:t>
            </a:r>
            <a:r>
              <a:rPr lang="ru-RU" dirty="0" err="1"/>
              <a:t>Ipsum</a:t>
            </a:r>
            <a:r>
              <a:rPr lang="ru-RU" dirty="0"/>
              <a:t>, "</a:t>
            </a:r>
            <a:r>
              <a:rPr lang="ru-RU" dirty="0" err="1"/>
              <a:t>Lorem</a:t>
            </a:r>
            <a:r>
              <a:rPr lang="ru-RU" dirty="0"/>
              <a:t> </a:t>
            </a:r>
            <a:r>
              <a:rPr lang="ru-RU" dirty="0" err="1"/>
              <a:t>ipsum</a:t>
            </a:r>
            <a:r>
              <a:rPr lang="ru-RU" dirty="0"/>
              <a:t> </a:t>
            </a:r>
            <a:r>
              <a:rPr lang="ru-RU" dirty="0" err="1"/>
              <a:t>dolor</a:t>
            </a:r>
            <a:r>
              <a:rPr lang="ru-RU" dirty="0"/>
              <a:t> </a:t>
            </a:r>
            <a:r>
              <a:rPr lang="ru-RU" dirty="0" err="1"/>
              <a:t>sit</a:t>
            </a:r>
            <a:r>
              <a:rPr lang="ru-RU" dirty="0"/>
              <a:t> </a:t>
            </a:r>
            <a:r>
              <a:rPr lang="ru-RU" dirty="0" err="1"/>
              <a:t>amet</a:t>
            </a:r>
            <a:r>
              <a:rPr lang="ru-RU" dirty="0"/>
              <a:t>..", происходит от одной из строк в разделе 1.10.32</a:t>
            </a:r>
            <a:endParaRPr lang="ru-RU" sz="2600" i="1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658927" y="6422854"/>
            <a:ext cx="946264" cy="435146"/>
          </a:xfrm>
          <a:solidFill>
            <a:schemeClr val="tx1"/>
          </a:solidFill>
        </p:spPr>
        <p:txBody>
          <a:bodyPr/>
          <a:lstStyle/>
          <a:p>
            <a:pPr algn="ctr"/>
            <a:fld id="{242AB506-2100-4205-B323-7AF6454BB681}" type="slidenum">
              <a:rPr lang="ru-RU" sz="1600" smtClean="0">
                <a:solidFill>
                  <a:schemeClr val="bg1"/>
                </a:solidFill>
              </a:rPr>
              <a:pPr algn="ctr"/>
              <a:t>7</a:t>
            </a:fld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34921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Откуда он появился?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51065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Подзаголовок.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658927" y="6422854"/>
            <a:ext cx="946264" cy="435146"/>
          </a:xfrm>
          <a:solidFill>
            <a:schemeClr val="tx1"/>
          </a:solidFill>
        </p:spPr>
        <p:txBody>
          <a:bodyPr/>
          <a:lstStyle/>
          <a:p>
            <a:pPr algn="ctr"/>
            <a:fld id="{242AB506-2100-4205-B323-7AF6454BB681}" type="slidenum">
              <a:rPr lang="ru-RU" sz="1600" smtClean="0">
                <a:solidFill>
                  <a:schemeClr val="bg1"/>
                </a:solidFill>
              </a:rPr>
              <a:pPr algn="ctr"/>
              <a:t>8</a:t>
            </a:fld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2522335"/>
            <a:ext cx="12192000" cy="39005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202919" y="2779179"/>
            <a:ext cx="10989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ПИКЧА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1051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Откуда он появился?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51065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ПОДЗАГОЛОВОК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658927" y="6422854"/>
            <a:ext cx="946264" cy="435146"/>
          </a:xfrm>
          <a:solidFill>
            <a:schemeClr val="tx1"/>
          </a:solidFill>
        </p:spPr>
        <p:txBody>
          <a:bodyPr/>
          <a:lstStyle/>
          <a:p>
            <a:pPr algn="ctr"/>
            <a:fld id="{242AB506-2100-4205-B323-7AF6454BB681}" type="slidenum">
              <a:rPr lang="ru-RU" sz="1600" smtClean="0">
                <a:solidFill>
                  <a:schemeClr val="bg1"/>
                </a:solidFill>
              </a:rPr>
              <a:pPr algn="ctr"/>
              <a:t>9</a:t>
            </a:fld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2522335"/>
            <a:ext cx="12192000" cy="39005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202919" y="2779179"/>
            <a:ext cx="10989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ПИКЧА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323224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лосы">
  <a:themeElements>
    <a:clrScheme name="Полосы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Другая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Полосы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Полосы">
    <a:dk1>
      <a:srgbClr val="2C2C2C"/>
    </a:dk1>
    <a:lt1>
      <a:srgbClr val="FFFFFF"/>
    </a:lt1>
    <a:dk2>
      <a:srgbClr val="099BDD"/>
    </a:dk2>
    <a:lt2>
      <a:srgbClr val="F2F2F2"/>
    </a:lt2>
    <a:accent1>
      <a:srgbClr val="FFC000"/>
    </a:accent1>
    <a:accent2>
      <a:srgbClr val="A5D028"/>
    </a:accent2>
    <a:accent3>
      <a:srgbClr val="08CC78"/>
    </a:accent3>
    <a:accent4>
      <a:srgbClr val="F24099"/>
    </a:accent4>
    <a:accent5>
      <a:srgbClr val="828288"/>
    </a:accent5>
    <a:accent6>
      <a:srgbClr val="F56617"/>
    </a:accent6>
    <a:hlink>
      <a:srgbClr val="005DBA"/>
    </a:hlink>
    <a:folHlink>
      <a:srgbClr val="6C606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1129</TotalTime>
  <Words>777</Words>
  <Application>Microsoft Office PowerPoint</Application>
  <PresentationFormat>Широкоэкранный</PresentationFormat>
  <Paragraphs>91</Paragraphs>
  <Slides>25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2" baseType="lpstr">
      <vt:lpstr>Calibri</vt:lpstr>
      <vt:lpstr>Consolas</vt:lpstr>
      <vt:lpstr>Segoe UI</vt:lpstr>
      <vt:lpstr>Segoe UI Light</vt:lpstr>
      <vt:lpstr>Times New Roman</vt:lpstr>
      <vt:lpstr>Wingdings</vt:lpstr>
      <vt:lpstr>Полосы</vt:lpstr>
      <vt:lpstr>КОМК: «Автоматизация…»</vt:lpstr>
      <vt:lpstr> Откуда он появился?</vt:lpstr>
      <vt:lpstr>Откуда он появился?</vt:lpstr>
      <vt:lpstr>Откуда он появился?</vt:lpstr>
      <vt:lpstr>Откуда он появился?</vt:lpstr>
      <vt:lpstr>Откуда он появился?</vt:lpstr>
      <vt:lpstr>Откуда он появился?</vt:lpstr>
      <vt:lpstr>Откуда он появился?</vt:lpstr>
      <vt:lpstr>Откуда он появился?</vt:lpstr>
      <vt:lpstr>Откуда он появился?</vt:lpstr>
      <vt:lpstr>Откуда он появился?</vt:lpstr>
      <vt:lpstr>Откуда он появился?</vt:lpstr>
      <vt:lpstr>Откуда он появился?</vt:lpstr>
      <vt:lpstr>Откуда он появился?</vt:lpstr>
      <vt:lpstr>Откуда он появился?</vt:lpstr>
      <vt:lpstr>Откуда он появился?</vt:lpstr>
      <vt:lpstr>Откуда он появился?</vt:lpstr>
      <vt:lpstr>Откуда он появился?</vt:lpstr>
      <vt:lpstr>Откуда он появился?  </vt:lpstr>
      <vt:lpstr>Откуда он появился?</vt:lpstr>
      <vt:lpstr>Откуда он появился?</vt:lpstr>
      <vt:lpstr>Откуда он появился?</vt:lpstr>
      <vt:lpstr> Откуда он появился?</vt:lpstr>
      <vt:lpstr>Откуда он появился?</vt:lpstr>
      <vt:lpstr>Конец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Многопоточное программирование</dc:title>
  <dc:creator>0K MarS0K</dc:creator>
  <cp:lastModifiedBy>Krasilnikov Pavel</cp:lastModifiedBy>
  <cp:revision>91</cp:revision>
  <dcterms:created xsi:type="dcterms:W3CDTF">2013-11-06T13:00:22Z</dcterms:created>
  <dcterms:modified xsi:type="dcterms:W3CDTF">2017-06-18T20:49:52Z</dcterms:modified>
</cp:coreProperties>
</file>