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3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248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5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63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6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39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0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7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2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8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6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5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E812D6-4A7E-4BD0-BFCC-E2F408F85417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6849CF-18C7-403B-8FBB-F916CF648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7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FFFC-D086-F1A1-181B-89C12C32A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0731"/>
            <a:ext cx="9144000" cy="2215197"/>
          </a:xfrm>
        </p:spPr>
        <p:txBody>
          <a:bodyPr>
            <a:normAutofit fontScale="90000"/>
          </a:bodyPr>
          <a:lstStyle/>
          <a:p>
            <a:r>
              <a:rPr lang="en-IN" sz="73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Smart Retail Store Analytics</a:t>
            </a:r>
            <a:br>
              <a:rPr lang="en-IN" sz="44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Machine Learning for Retail Optimization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9D8CE-086B-72F5-758C-F989036B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512" y="514737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 Rahul</a:t>
            </a:r>
          </a:p>
        </p:txBody>
      </p:sp>
    </p:spTree>
    <p:extLst>
      <p:ext uri="{BB962C8B-B14F-4D97-AF65-F5344CB8AC3E}">
        <p14:creationId xmlns:p14="http://schemas.microsoft.com/office/powerpoint/2010/main" val="29003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51CD-6E92-FE14-3235-31E35C34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05C4-141C-9DE2-F37E-AF69163D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competitive nature of the retail industry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Importance of understanding customer behaviour and optimizing operations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system for sales prediction, customer segmentation, product recommendation, and 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5800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8F3B-D620-6A2E-1AD6-B4D1E556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Preprocessing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9775-5704-2E43-6A17-587AF977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Generation: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Synthetic data generated using Python's Faker library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datasets: sales transactions, customer profiles, and product information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handling missing values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 (e.g., extracting day of the week from sales data)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 for consistent data scales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75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7D93-FA0F-5BD1-7C43-05F3B152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Sales Prediction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AE93A-4ED7-06EE-E411-E1B120C1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Model: Linear Regression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 Day of the week, quantity sold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split into training and testing sets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trained and evaluated using Mean Squared Error (MSE)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MSE value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 Plot comparing actual vs. predicted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53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F711-E782-1B35-B940-DADA319A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A475-9462-3679-71AB-FFBB265D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6623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Method: K-Means Clustering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 Purchase frequency, recency, monetary value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K-Means clustering to segment customers into distinct groups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 Scatter plot of customer segments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 Characteristics of each segment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88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6E3D-0DAE-D687-0469-A41D92F4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Product Recommendation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2E9B-7EBD-F4A3-428C-4287678E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Method: Collaborative Filtering using Cosine Similarity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user-item matrix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cosine similarity between users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 products based on similar user preferences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Recommended products for a sample customer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 Enhanced customer experience and increased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87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8FA7-20BB-692D-084E-E0A6EAF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04E6-CB53-CE41-D82A-7A0DA8C3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Approach: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Models: Support Vector Regression (SVR) and Random Forest Regressor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Features: Day of the week, quantity sold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Trained models to predict inventory levels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Predictions: SVR and Random Forest predictions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Visualization: Plot of actual vs. predicted inventory levels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4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58A1-45CC-7401-A32A-F76D0CA9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 and Insights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8647-6533-5190-24E1-9EC7AFB1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 Trends: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trends and seasonal variations in sales data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 segments for tailored marketing strategies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Dynamics: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Compared predictions and actual inventory levels to streamline supply chain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28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AAC6-8E8B-91E3-4834-3881DD2C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Calibri" panose="020F0502020204030204" pitchFamily="34" charset="0"/>
              </a:rPr>
              <a:t> Conclusion</a:t>
            </a:r>
            <a:endParaRPr lang="en-IN" sz="3600" dirty="0">
              <a:latin typeface="Algerian" panose="04020705040A02060702" pitchFamily="8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6BAC-FBDF-E59B-8F6E-4E3D53AAA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Provided valuable insights into customer behaviour, sales patterns, and inventory management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Highlighted the benefits of leveraging machine learning for retail optimization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real-time analytics for dynamic analysis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predictive capabilities across broader 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79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379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Garamond</vt:lpstr>
      <vt:lpstr>Times New Roman</vt:lpstr>
      <vt:lpstr>Organic</vt:lpstr>
      <vt:lpstr>Smart Retail Store Analytics Leveraging Machine Learning for Retail Optimization</vt:lpstr>
      <vt:lpstr> Introduction</vt:lpstr>
      <vt:lpstr>Data Collection and Preprocessing</vt:lpstr>
      <vt:lpstr>Sales Prediction</vt:lpstr>
      <vt:lpstr>Customer Segmentation</vt:lpstr>
      <vt:lpstr>Product Recommendation</vt:lpstr>
      <vt:lpstr>Inventory Management</vt:lpstr>
      <vt:lpstr>Visualizations and Insights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Retail Store Analytics Leveraging Machine Learning for Retail Optimization</dc:title>
  <dc:creator>RAHUL RAHUL</dc:creator>
  <cp:lastModifiedBy>RAHUL RAHUL</cp:lastModifiedBy>
  <cp:revision>3</cp:revision>
  <dcterms:created xsi:type="dcterms:W3CDTF">2024-07-11T07:58:50Z</dcterms:created>
  <dcterms:modified xsi:type="dcterms:W3CDTF">2024-07-11T08:43:50Z</dcterms:modified>
</cp:coreProperties>
</file>