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44" r:id="rId5"/>
    <p:sldId id="3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A52"/>
    <a:srgbClr val="77C093"/>
    <a:srgbClr val="C4A1EF"/>
    <a:srgbClr val="A771E7"/>
    <a:srgbClr val="FF8021"/>
    <a:srgbClr val="F78D7C"/>
    <a:srgbClr val="F14124"/>
    <a:srgbClr val="000000"/>
    <a:srgbClr val="C3260C"/>
    <a:srgbClr val="4A6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>
      <p:cViewPr varScale="1">
        <p:scale>
          <a:sx n="81" d="100"/>
          <a:sy n="81" d="100"/>
        </p:scale>
        <p:origin x="677" y="62"/>
      </p:cViewPr>
      <p:guideLst>
        <p:guide orient="horz" pos="23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9CEE-44DF-98DB-EDEB2A30C7D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9CEE-44DF-98DB-EDEB2A30C7D8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EE-44DF-98DB-EDEB2A30C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D039-4927-B241-728900EF45B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D039-4927-B241-728900EF45BB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39-4927-B241-728900EF4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3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3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418E-4D5A-8A0E-93F237599D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3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3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418E-4D5A-8A0E-93F237599D50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Not 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8E-4D5A-8A0E-93F237599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2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2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69C0-4EE0-A22F-091E3A91FE1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2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2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69C0-4EE0-A22F-091E3A91FE15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C0-4EE0-A22F-091E3A91F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6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6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9CEE-44DF-98DB-EDEB2A30C7D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6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6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9CEE-44DF-98DB-EDEB2A30C7D8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EE-44DF-98DB-EDEB2A30C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D039-4927-B241-728900EF45B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D039-4927-B241-728900EF45BB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39-4927-B241-728900EF4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3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3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3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418E-4D5A-8A0E-93F237599D5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3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3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418E-4D5A-8A0E-93F237599D50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Not 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8E-4D5A-8A0E-93F237599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76000"/>
                      <a:shade val="51000"/>
                      <a:satMod val="130000"/>
                    </a:schemeClr>
                  </a:gs>
                  <a:gs pos="80000">
                    <a:schemeClr val="accent2">
                      <a:shade val="76000"/>
                      <a:shade val="93000"/>
                      <a:satMod val="130000"/>
                    </a:schemeClr>
                  </a:gs>
                  <a:gs pos="100000">
                    <a:schemeClr val="accent2">
                      <a:shade val="7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69C0-4EE0-A22F-091E3A91FE1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77000"/>
                      <a:shade val="51000"/>
                      <a:satMod val="130000"/>
                    </a:schemeClr>
                  </a:gs>
                  <a:gs pos="80000">
                    <a:schemeClr val="accent2">
                      <a:tint val="77000"/>
                      <a:shade val="93000"/>
                      <a:satMod val="130000"/>
                    </a:schemeClr>
                  </a:gs>
                  <a:gs pos="100000">
                    <a:schemeClr val="accent2">
                      <a:tint val="7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69C0-4EE0-A22F-091E3A91FE15}"/>
              </c:ext>
            </c:extLst>
          </c:dPt>
          <c:cat>
            <c:strRef>
              <c:f>Sheet1!$A$2:$A$3</c:f>
              <c:strCache>
                <c:ptCount val="2"/>
                <c:pt idx="0">
                  <c:v>Not Used</c:v>
                </c:pt>
                <c:pt idx="1">
                  <c:v>Used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C0-4EE0-A22F-091E3A91F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2C9E7-200F-452C-857E-F8B7901E52A8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7FF5-0BDB-4DCA-A36D-2E57606E0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AA50C8-646C-8249-9B3B-150F0E8CC75C}"/>
              </a:ext>
            </a:extLst>
          </p:cNvPr>
          <p:cNvSpPr/>
          <p:nvPr userDrawn="1"/>
        </p:nvSpPr>
        <p:spPr>
          <a:xfrm>
            <a:off x="0" y="-11023"/>
            <a:ext cx="12192000" cy="6772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F7188-AD07-2945-AFB2-48440166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3" y="55079"/>
            <a:ext cx="11762036" cy="52651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7C94E86-8080-23C6-402A-F0F1A6EA0FC9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226763" y="838200"/>
            <a:ext cx="6540750" cy="29702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A754AC-F8F9-6B4B-969A-3A253056CC6D}"/>
              </a:ext>
            </a:extLst>
          </p:cNvPr>
          <p:cNvCxnSpPr/>
          <p:nvPr userDrawn="1"/>
        </p:nvCxnSpPr>
        <p:spPr>
          <a:xfrm rot="10800000" flipH="1">
            <a:off x="727462" y="4023297"/>
            <a:ext cx="5533196" cy="1588"/>
          </a:xfrm>
          <a:prstGeom prst="line">
            <a:avLst/>
          </a:prstGeom>
          <a:ln w="6350" cap="flat" cmpd="sng" algn="ctr">
            <a:solidFill>
              <a:srgbClr val="3C3C3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01FC94A-C2C1-2F45-A8A3-FADCE5AE7EA3}"/>
              </a:ext>
            </a:extLst>
          </p:cNvPr>
          <p:cNvSpPr/>
          <p:nvPr/>
        </p:nvSpPr>
        <p:spPr>
          <a:xfrm>
            <a:off x="641268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0A77FD66-776F-C246-B929-4A4573947E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6763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43">
            <a:extLst>
              <a:ext uri="{FF2B5EF4-FFF2-40B4-BE49-F238E27FC236}">
                <a16:creationId xmlns:a16="http://schemas.microsoft.com/office/drawing/2014/main" id="{1FD80466-BF42-B84B-9C04-D8201D78F40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36655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392739EB-F3D7-9C43-A372-10E197D51F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46547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3">
            <a:extLst>
              <a:ext uri="{FF2B5EF4-FFF2-40B4-BE49-F238E27FC236}">
                <a16:creationId xmlns:a16="http://schemas.microsoft.com/office/drawing/2014/main" id="{37614554-1946-0844-8423-DD8A39A527A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56439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Content Placeholder 43">
            <a:extLst>
              <a:ext uri="{FF2B5EF4-FFF2-40B4-BE49-F238E27FC236}">
                <a16:creationId xmlns:a16="http://schemas.microsoft.com/office/drawing/2014/main" id="{FD48B3D2-B6F3-F44F-8BD4-07DDAF9F071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66331" y="4157284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43">
            <a:extLst>
              <a:ext uri="{FF2B5EF4-FFF2-40B4-BE49-F238E27FC236}">
                <a16:creationId xmlns:a16="http://schemas.microsoft.com/office/drawing/2014/main" id="{6A1BA731-B6D7-A445-B604-DA56C893585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776223" y="4151842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A293E4-AB93-714E-8BB0-732CE1A6C429}"/>
              </a:ext>
            </a:extLst>
          </p:cNvPr>
          <p:cNvSpPr/>
          <p:nvPr userDrawn="1"/>
        </p:nvSpPr>
        <p:spPr>
          <a:xfrm>
            <a:off x="1751160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83EDF3-323C-C249-B088-68241CCAC293}"/>
              </a:ext>
            </a:extLst>
          </p:cNvPr>
          <p:cNvSpPr/>
          <p:nvPr userDrawn="1"/>
        </p:nvSpPr>
        <p:spPr>
          <a:xfrm>
            <a:off x="2860182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A48942-2498-BD4E-9C7B-37C5A20B9764}"/>
              </a:ext>
            </a:extLst>
          </p:cNvPr>
          <p:cNvSpPr/>
          <p:nvPr userDrawn="1"/>
        </p:nvSpPr>
        <p:spPr>
          <a:xfrm>
            <a:off x="396920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68CFED-B55B-924C-83CA-BF9D61A55BA8}"/>
              </a:ext>
            </a:extLst>
          </p:cNvPr>
          <p:cNvSpPr/>
          <p:nvPr userDrawn="1"/>
        </p:nvSpPr>
        <p:spPr>
          <a:xfrm>
            <a:off x="510159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9208FA-25F6-894A-B7D9-199520AA1A5C}"/>
              </a:ext>
            </a:extLst>
          </p:cNvPr>
          <p:cNvSpPr/>
          <p:nvPr userDrawn="1"/>
        </p:nvSpPr>
        <p:spPr>
          <a:xfrm>
            <a:off x="6231941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1" name="Chart Placeholder 2">
            <a:extLst>
              <a:ext uri="{FF2B5EF4-FFF2-40B4-BE49-F238E27FC236}">
                <a16:creationId xmlns:a16="http://schemas.microsoft.com/office/drawing/2014/main" id="{5B50D4A6-8979-49F3-2E2B-386EF412797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7014463" y="838200"/>
            <a:ext cx="4974336" cy="365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5" name="Chart Placeholder 2">
            <a:extLst>
              <a:ext uri="{FF2B5EF4-FFF2-40B4-BE49-F238E27FC236}">
                <a16:creationId xmlns:a16="http://schemas.microsoft.com/office/drawing/2014/main" id="{B0364B7E-1D85-D68E-8291-486F30B9EEE2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48451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8855CF36-9F94-BC46-A2ED-3B521676ED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4412" y="5250024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hart Placeholder 2">
            <a:extLst>
              <a:ext uri="{FF2B5EF4-FFF2-40B4-BE49-F238E27FC236}">
                <a16:creationId xmlns:a16="http://schemas.microsoft.com/office/drawing/2014/main" id="{7A1AB6BF-AB56-F294-FE41-B33135C3B3AD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120675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0" name="Content Placeholder 37">
            <a:extLst>
              <a:ext uri="{FF2B5EF4-FFF2-40B4-BE49-F238E27FC236}">
                <a16:creationId xmlns:a16="http://schemas.microsoft.com/office/drawing/2014/main" id="{56840EF3-68EE-7B4C-8181-39A37456F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90887" y="5250023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hart Placeholder 2">
            <a:extLst>
              <a:ext uri="{FF2B5EF4-FFF2-40B4-BE49-F238E27FC236}">
                <a16:creationId xmlns:a16="http://schemas.microsoft.com/office/drawing/2014/main" id="{C10C84EE-4699-C054-B4FB-795143361F73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192900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BE98752E-F0B4-A646-A4BB-A0797A9E7A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97043" y="5327099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hart Placeholder 2">
            <a:extLst>
              <a:ext uri="{FF2B5EF4-FFF2-40B4-BE49-F238E27FC236}">
                <a16:creationId xmlns:a16="http://schemas.microsoft.com/office/drawing/2014/main" id="{6A3219B7-0199-D3AF-3F53-531D49B8897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9220200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2" name="Content Placeholder 37">
            <a:extLst>
              <a:ext uri="{FF2B5EF4-FFF2-40B4-BE49-F238E27FC236}">
                <a16:creationId xmlns:a16="http://schemas.microsoft.com/office/drawing/2014/main" id="{FB391948-D1D3-E844-A7CB-DF5C81809A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319765" y="5327098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3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6A3426-75AF-5B40-8230-C4DE69BF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SMITHA’S SWOT ANALYSIS</a:t>
            </a:r>
          </a:p>
        </p:txBody>
      </p:sp>
      <p:graphicFrame>
        <p:nvGraphicFramePr>
          <p:cNvPr id="39" name="Chart Placeholder 38" descr="Pie chart">
            <a:extLst>
              <a:ext uri="{FF2B5EF4-FFF2-40B4-BE49-F238E27FC236}">
                <a16:creationId xmlns:a16="http://schemas.microsoft.com/office/drawing/2014/main" id="{3BF53D39-2E8B-862C-5AEE-E255996C69D1}"/>
              </a:ext>
            </a:extLst>
          </p:cNvPr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1204564362"/>
              </p:ext>
            </p:extLst>
          </p:nvPr>
        </p:nvGraphicFramePr>
        <p:xfrm>
          <a:off x="49213" y="464978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FAFD6CE-3077-3115-780D-442AD3C770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29559" y="5291502"/>
            <a:ext cx="611108" cy="267208"/>
          </a:xfrm>
        </p:spPr>
        <p:txBody>
          <a:bodyPr/>
          <a:lstStyle/>
          <a:p>
            <a:r>
              <a:rPr lang="en-US" sz="4400" dirty="0"/>
              <a:t>S</a:t>
            </a:r>
            <a:endParaRPr lang="en-US" dirty="0"/>
          </a:p>
        </p:txBody>
      </p:sp>
      <p:graphicFrame>
        <p:nvGraphicFramePr>
          <p:cNvPr id="40" name="Chart Placeholder 39" descr="Pie chart">
            <a:extLst>
              <a:ext uri="{FF2B5EF4-FFF2-40B4-BE49-F238E27FC236}">
                <a16:creationId xmlns:a16="http://schemas.microsoft.com/office/drawing/2014/main" id="{2DB1E141-2A44-7DC1-6BEC-B1E6F76286BC}"/>
              </a:ext>
            </a:extLst>
          </p:cNvPr>
          <p:cNvGraphicFramePr>
            <a:graphicFrameLocks noGrp="1"/>
          </p:cNvGraphicFramePr>
          <p:nvPr>
            <p:ph type="chart" sz="quarter" idx="24"/>
            <p:extLst>
              <p:ext uri="{D42A27DB-BD31-4B8C-83A1-F6EECF244321}">
                <p14:modId xmlns:p14="http://schemas.microsoft.com/office/powerpoint/2010/main" val="2677151053"/>
              </p:ext>
            </p:extLst>
          </p:nvPr>
        </p:nvGraphicFramePr>
        <p:xfrm>
          <a:off x="3121025" y="464978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16DB578-BA7A-1C03-606F-756F29AFFE4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2" y="5250022"/>
            <a:ext cx="769144" cy="617375"/>
          </a:xfrm>
        </p:spPr>
        <p:txBody>
          <a:bodyPr/>
          <a:lstStyle/>
          <a:p>
            <a:r>
              <a:rPr lang="en-US" sz="4400" dirty="0"/>
              <a:t>W</a:t>
            </a:r>
            <a:endParaRPr lang="en-US" dirty="0"/>
          </a:p>
        </p:txBody>
      </p:sp>
      <p:graphicFrame>
        <p:nvGraphicFramePr>
          <p:cNvPr id="41" name="Chart Placeholder 40" descr="Pie chart">
            <a:extLst>
              <a:ext uri="{FF2B5EF4-FFF2-40B4-BE49-F238E27FC236}">
                <a16:creationId xmlns:a16="http://schemas.microsoft.com/office/drawing/2014/main" id="{D04906D4-EF92-403C-6CA7-4160F821EE7A}"/>
              </a:ext>
            </a:extLst>
          </p:cNvPr>
          <p:cNvGraphicFramePr>
            <a:graphicFrameLocks noGrp="1"/>
          </p:cNvGraphicFramePr>
          <p:nvPr>
            <p:ph type="chart" sz="quarter" idx="25"/>
            <p:extLst>
              <p:ext uri="{D42A27DB-BD31-4B8C-83A1-F6EECF244321}">
                <p14:modId xmlns:p14="http://schemas.microsoft.com/office/powerpoint/2010/main" val="4201426929"/>
              </p:ext>
            </p:extLst>
          </p:nvPr>
        </p:nvGraphicFramePr>
        <p:xfrm>
          <a:off x="6192837" y="474636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C12C051C-2856-66B6-3D65-E6ABA914EA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94166" y="5116418"/>
            <a:ext cx="769144" cy="617375"/>
          </a:xfrm>
        </p:spPr>
        <p:txBody>
          <a:bodyPr/>
          <a:lstStyle/>
          <a:p>
            <a:r>
              <a:rPr lang="en-US" sz="6000" dirty="0"/>
              <a:t>o</a:t>
            </a:r>
            <a:endParaRPr lang="en-US" dirty="0"/>
          </a:p>
        </p:txBody>
      </p:sp>
      <p:graphicFrame>
        <p:nvGraphicFramePr>
          <p:cNvPr id="42" name="Chart Placeholder 41" descr="Pie chart">
            <a:extLst>
              <a:ext uri="{FF2B5EF4-FFF2-40B4-BE49-F238E27FC236}">
                <a16:creationId xmlns:a16="http://schemas.microsoft.com/office/drawing/2014/main" id="{3F5AAD59-0910-4AC2-9412-0143AB46E8EF}"/>
              </a:ext>
            </a:extLst>
          </p:cNvPr>
          <p:cNvGraphicFramePr>
            <a:graphicFrameLocks noGrp="1"/>
          </p:cNvGraphicFramePr>
          <p:nvPr>
            <p:ph type="chart" sz="quarter" idx="26"/>
            <p:extLst>
              <p:ext uri="{D42A27DB-BD31-4B8C-83A1-F6EECF244321}">
                <p14:modId xmlns:p14="http://schemas.microsoft.com/office/powerpoint/2010/main" val="3179885770"/>
              </p:ext>
            </p:extLst>
          </p:nvPr>
        </p:nvGraphicFramePr>
        <p:xfrm>
          <a:off x="9220200" y="464978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CE2AC289-4432-8289-6A49-B70521C459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321528" y="5250022"/>
            <a:ext cx="769144" cy="617375"/>
          </a:xfrm>
        </p:spPr>
        <p:txBody>
          <a:bodyPr/>
          <a:lstStyle/>
          <a:p>
            <a:r>
              <a:rPr lang="en-US" sz="4400" dirty="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A3BD6-5B32-F202-C0E4-93D9F2A8E949}"/>
              </a:ext>
            </a:extLst>
          </p:cNvPr>
          <p:cNvSpPr/>
          <p:nvPr/>
        </p:nvSpPr>
        <p:spPr>
          <a:xfrm>
            <a:off x="335360" y="3501008"/>
            <a:ext cx="1137726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CA56E-9E11-2C80-DF7E-35D4B6E76C98}"/>
              </a:ext>
            </a:extLst>
          </p:cNvPr>
          <p:cNvSpPr/>
          <p:nvPr/>
        </p:nvSpPr>
        <p:spPr>
          <a:xfrm>
            <a:off x="335360" y="3501008"/>
            <a:ext cx="2685653" cy="7920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STRENGTH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A0ED9-749A-8B0A-0CF4-FA8B7ADD8F62}"/>
              </a:ext>
            </a:extLst>
          </p:cNvPr>
          <p:cNvSpPr/>
          <p:nvPr/>
        </p:nvSpPr>
        <p:spPr>
          <a:xfrm>
            <a:off x="3021013" y="3501008"/>
            <a:ext cx="3071812" cy="7920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WEAKNESS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91F32-3122-00EB-C4C4-B37D523F638A}"/>
              </a:ext>
            </a:extLst>
          </p:cNvPr>
          <p:cNvSpPr/>
          <p:nvPr/>
        </p:nvSpPr>
        <p:spPr>
          <a:xfrm>
            <a:off x="6092825" y="3501008"/>
            <a:ext cx="3127375" cy="7920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OPPORTUNITY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FBD13-2FD6-0859-C4E2-871FB6773491}"/>
              </a:ext>
            </a:extLst>
          </p:cNvPr>
          <p:cNvSpPr/>
          <p:nvPr/>
        </p:nvSpPr>
        <p:spPr>
          <a:xfrm>
            <a:off x="9220200" y="3501008"/>
            <a:ext cx="2492424" cy="7920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859F7-FBD4-4E6C-0C1C-ACE6AF3FD55F}"/>
              </a:ext>
            </a:extLst>
          </p:cNvPr>
          <p:cNvSpPr/>
          <p:nvPr/>
        </p:nvSpPr>
        <p:spPr>
          <a:xfrm>
            <a:off x="335360" y="836712"/>
            <a:ext cx="2685653" cy="26642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Academic excellence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Determination and willingness to learn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83F6D3-17C0-8F3F-D3C8-FD4BBF397F1A}"/>
              </a:ext>
            </a:extLst>
          </p:cNvPr>
          <p:cNvSpPr/>
          <p:nvPr/>
        </p:nvSpPr>
        <p:spPr>
          <a:xfrm>
            <a:off x="3021013" y="836712"/>
            <a:ext cx="3071812" cy="26642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corporate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Communication skills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A4CAF5-FD35-55FB-C110-BBE55307F336}"/>
              </a:ext>
            </a:extLst>
          </p:cNvPr>
          <p:cNvSpPr/>
          <p:nvPr/>
        </p:nvSpPr>
        <p:spPr>
          <a:xfrm>
            <a:off x="6092825" y="836712"/>
            <a:ext cx="3127375" cy="266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TNSIF soft skills development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Placement opportunity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B18832-F27F-B1E7-3275-D1EB37081C80}"/>
              </a:ext>
            </a:extLst>
          </p:cNvPr>
          <p:cNvSpPr/>
          <p:nvPr/>
        </p:nvSpPr>
        <p:spPr>
          <a:xfrm>
            <a:off x="9220200" y="836712"/>
            <a:ext cx="2492424" cy="26642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barriers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Industry expectations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24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6A3426-75AF-5B40-8230-C4DE69BF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DHASARATHAN’S SWOT ANALYSIS</a:t>
            </a:r>
          </a:p>
        </p:txBody>
      </p:sp>
      <p:graphicFrame>
        <p:nvGraphicFramePr>
          <p:cNvPr id="39" name="Chart Placeholder 38" descr="Pie chart">
            <a:extLst>
              <a:ext uri="{FF2B5EF4-FFF2-40B4-BE49-F238E27FC236}">
                <a16:creationId xmlns:a16="http://schemas.microsoft.com/office/drawing/2014/main" id="{3BF53D39-2E8B-862C-5AEE-E255996C69D1}"/>
              </a:ext>
            </a:extLst>
          </p:cNvPr>
          <p:cNvGraphicFramePr>
            <a:graphicFrameLocks noGrp="1"/>
          </p:cNvGraphicFramePr>
          <p:nvPr>
            <p:ph type="chart" sz="quarter" idx="23"/>
          </p:nvPr>
        </p:nvGraphicFramePr>
        <p:xfrm>
          <a:off x="49213" y="464978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FAFD6CE-3077-3115-780D-442AD3C770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29559" y="5291502"/>
            <a:ext cx="611108" cy="267208"/>
          </a:xfrm>
        </p:spPr>
        <p:txBody>
          <a:bodyPr/>
          <a:lstStyle/>
          <a:p>
            <a:r>
              <a:rPr lang="en-US" sz="4400" dirty="0"/>
              <a:t>S</a:t>
            </a:r>
            <a:endParaRPr lang="en-US" dirty="0"/>
          </a:p>
        </p:txBody>
      </p:sp>
      <p:graphicFrame>
        <p:nvGraphicFramePr>
          <p:cNvPr id="40" name="Chart Placeholder 39" descr="Pie chart">
            <a:extLst>
              <a:ext uri="{FF2B5EF4-FFF2-40B4-BE49-F238E27FC236}">
                <a16:creationId xmlns:a16="http://schemas.microsoft.com/office/drawing/2014/main" id="{2DB1E141-2A44-7DC1-6BEC-B1E6F76286BC}"/>
              </a:ext>
            </a:extLst>
          </p:cNvPr>
          <p:cNvGraphicFramePr>
            <a:graphicFrameLocks noGrp="1"/>
          </p:cNvGraphicFramePr>
          <p:nvPr>
            <p:ph type="chart" sz="quarter" idx="24"/>
          </p:nvPr>
        </p:nvGraphicFramePr>
        <p:xfrm>
          <a:off x="3121025" y="464978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16DB578-BA7A-1C03-606F-756F29AFFE4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2" y="5250022"/>
            <a:ext cx="769144" cy="617375"/>
          </a:xfrm>
        </p:spPr>
        <p:txBody>
          <a:bodyPr/>
          <a:lstStyle/>
          <a:p>
            <a:r>
              <a:rPr lang="en-US" sz="4400" dirty="0"/>
              <a:t>W</a:t>
            </a:r>
            <a:endParaRPr lang="en-US" dirty="0"/>
          </a:p>
        </p:txBody>
      </p:sp>
      <p:graphicFrame>
        <p:nvGraphicFramePr>
          <p:cNvPr id="41" name="Chart Placeholder 40" descr="Pie chart">
            <a:extLst>
              <a:ext uri="{FF2B5EF4-FFF2-40B4-BE49-F238E27FC236}">
                <a16:creationId xmlns:a16="http://schemas.microsoft.com/office/drawing/2014/main" id="{D04906D4-EF92-403C-6CA7-4160F821EE7A}"/>
              </a:ext>
            </a:extLst>
          </p:cNvPr>
          <p:cNvGraphicFramePr>
            <a:graphicFrameLocks noGrp="1"/>
          </p:cNvGraphicFramePr>
          <p:nvPr>
            <p:ph type="chart" sz="quarter" idx="25"/>
          </p:nvPr>
        </p:nvGraphicFramePr>
        <p:xfrm>
          <a:off x="6192837" y="474636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C12C051C-2856-66B6-3D65-E6ABA914EA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94166" y="5116418"/>
            <a:ext cx="769144" cy="617375"/>
          </a:xfrm>
        </p:spPr>
        <p:txBody>
          <a:bodyPr/>
          <a:lstStyle/>
          <a:p>
            <a:r>
              <a:rPr lang="en-US" sz="6000" dirty="0"/>
              <a:t>o</a:t>
            </a:r>
            <a:endParaRPr lang="en-US" dirty="0"/>
          </a:p>
        </p:txBody>
      </p:sp>
      <p:graphicFrame>
        <p:nvGraphicFramePr>
          <p:cNvPr id="42" name="Chart Placeholder 41" descr="Pie chart">
            <a:extLst>
              <a:ext uri="{FF2B5EF4-FFF2-40B4-BE49-F238E27FC236}">
                <a16:creationId xmlns:a16="http://schemas.microsoft.com/office/drawing/2014/main" id="{3F5AAD59-0910-4AC2-9412-0143AB46E8EF}"/>
              </a:ext>
            </a:extLst>
          </p:cNvPr>
          <p:cNvGraphicFramePr>
            <a:graphicFrameLocks noGrp="1"/>
          </p:cNvGraphicFramePr>
          <p:nvPr>
            <p:ph type="chart" sz="quarter" idx="26"/>
          </p:nvPr>
        </p:nvGraphicFramePr>
        <p:xfrm>
          <a:off x="9220200" y="464978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CE2AC289-4432-8289-6A49-B70521C459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321528" y="5250022"/>
            <a:ext cx="769144" cy="617375"/>
          </a:xfrm>
        </p:spPr>
        <p:txBody>
          <a:bodyPr/>
          <a:lstStyle/>
          <a:p>
            <a:r>
              <a:rPr lang="en-US" sz="4400" dirty="0"/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A3BD6-5B32-F202-C0E4-93D9F2A8E949}"/>
              </a:ext>
            </a:extLst>
          </p:cNvPr>
          <p:cNvSpPr/>
          <p:nvPr/>
        </p:nvSpPr>
        <p:spPr>
          <a:xfrm>
            <a:off x="335360" y="3501008"/>
            <a:ext cx="11377264" cy="7920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CA56E-9E11-2C80-DF7E-35D4B6E76C98}"/>
              </a:ext>
            </a:extLst>
          </p:cNvPr>
          <p:cNvSpPr/>
          <p:nvPr/>
        </p:nvSpPr>
        <p:spPr>
          <a:xfrm>
            <a:off x="335360" y="3501008"/>
            <a:ext cx="2685653" cy="7920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STRENGTH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6A0ED9-749A-8B0A-0CF4-FA8B7ADD8F62}"/>
              </a:ext>
            </a:extLst>
          </p:cNvPr>
          <p:cNvSpPr/>
          <p:nvPr/>
        </p:nvSpPr>
        <p:spPr>
          <a:xfrm>
            <a:off x="3021013" y="3501008"/>
            <a:ext cx="3071812" cy="7920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WEAKNESS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91F32-3122-00EB-C4C4-B37D523F638A}"/>
              </a:ext>
            </a:extLst>
          </p:cNvPr>
          <p:cNvSpPr/>
          <p:nvPr/>
        </p:nvSpPr>
        <p:spPr>
          <a:xfrm>
            <a:off x="6092825" y="3501008"/>
            <a:ext cx="3127375" cy="7920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OPPORTUNITY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FBD13-2FD6-0859-C4E2-871FB6773491}"/>
              </a:ext>
            </a:extLst>
          </p:cNvPr>
          <p:cNvSpPr/>
          <p:nvPr/>
        </p:nvSpPr>
        <p:spPr>
          <a:xfrm>
            <a:off x="9220200" y="3501008"/>
            <a:ext cx="2492424" cy="7920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859F7-FBD4-4E6C-0C1C-ACE6AF3FD55F}"/>
              </a:ext>
            </a:extLst>
          </p:cNvPr>
          <p:cNvSpPr/>
          <p:nvPr/>
        </p:nvSpPr>
        <p:spPr>
          <a:xfrm>
            <a:off x="335360" y="836712"/>
            <a:ext cx="2685653" cy="26642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at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Positive </a:t>
            </a:r>
            <a:r>
              <a:rPr lang="en-US" dirty="0"/>
              <a:t>thinkers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learner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83F6D3-17C0-8F3F-D3C8-FD4BBF397F1A}"/>
              </a:ext>
            </a:extLst>
          </p:cNvPr>
          <p:cNvSpPr/>
          <p:nvPr/>
        </p:nvSpPr>
        <p:spPr>
          <a:xfrm>
            <a:off x="3021013" y="836712"/>
            <a:ext cx="3071812" cy="26642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Communication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Stage fear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Overthinking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A4CAF5-FD35-55FB-C110-BBE55307F336}"/>
              </a:ext>
            </a:extLst>
          </p:cNvPr>
          <p:cNvSpPr/>
          <p:nvPr/>
        </p:nvSpPr>
        <p:spPr>
          <a:xfrm>
            <a:off x="6092825" y="836712"/>
            <a:ext cx="3127375" cy="266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Joined the TNS to improve my communication and improve my coding knowledge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B18832-F27F-B1E7-3275-D1EB37081C80}"/>
              </a:ext>
            </a:extLst>
          </p:cNvPr>
          <p:cNvSpPr/>
          <p:nvPr/>
        </p:nvSpPr>
        <p:spPr>
          <a:xfrm>
            <a:off x="9220200" y="836712"/>
            <a:ext cx="2492424" cy="266429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for attending </a:t>
            </a:r>
            <a:r>
              <a:rPr lang="en-US"/>
              <a:t>the interviews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8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2">
      <a:dk1>
        <a:srgbClr val="000000"/>
      </a:dk1>
      <a:lt1>
        <a:srgbClr val="FFFFFF"/>
      </a:lt1>
      <a:dk2>
        <a:srgbClr val="212745"/>
      </a:dk2>
      <a:lt2>
        <a:srgbClr val="FFFFFF"/>
      </a:lt2>
      <a:accent1>
        <a:srgbClr val="6E22C8"/>
      </a:accent1>
      <a:accent2>
        <a:srgbClr val="5ECCF3"/>
      </a:accent2>
      <a:accent3>
        <a:srgbClr val="91DC32"/>
      </a:accent3>
      <a:accent4>
        <a:srgbClr val="F5CD47"/>
      </a:accent4>
      <a:accent5>
        <a:srgbClr val="FF8021"/>
      </a:accent5>
      <a:accent6>
        <a:srgbClr val="F14124"/>
      </a:accent6>
      <a:hlink>
        <a:srgbClr val="285889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119396_win32_fixed" id="{9752CC43-185E-4B47-A06D-D66092DF23E1}" vid="{8A476BE9-2239-4714-8F56-CBB6052DED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FE072-372F-4202-955B-11389CCEAF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1E09FC7-D568-44D6-A761-D23991022B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3741A-85AB-4DE8-81FF-6A68ACDAA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 chart dashboard</Template>
  <TotalTime>30</TotalTime>
  <Words>85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SMITHA’S SWOT ANALYSIS</vt:lpstr>
      <vt:lpstr>DHASARATHAN’S SWOT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Raja Vignesh</dc:creator>
  <cp:keywords/>
  <dc:description/>
  <cp:lastModifiedBy>Raja Vignesh</cp:lastModifiedBy>
  <cp:revision>1</cp:revision>
  <dcterms:created xsi:type="dcterms:W3CDTF">2024-08-13T10:21:42Z</dcterms:created>
  <dcterms:modified xsi:type="dcterms:W3CDTF">2024-08-13T10:52:14Z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