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2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9" autoAdjust="0"/>
  </p:normalViewPr>
  <p:slideViewPr>
    <p:cSldViewPr snapToGrid="0">
      <p:cViewPr varScale="1">
        <p:scale>
          <a:sx n="81" d="100"/>
          <a:sy n="81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8/13/2024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806" y="0"/>
            <a:ext cx="10937756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864D6A-CDDD-4D60-8619-C1AD786F3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D1768A-EC26-4C6A-A57C-E23005890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530F13-2430-4DB9-9637-7708CFDD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F69744-BE77-4CA9-862A-54E574EE8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8B7D5AE-8D15-48A8-BF79-863756AB2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26D681-9D60-4729-9BAF-8F1BC982F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D3B067-A626-42D5-A3BC-823CE088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SMISTHA’S SWOT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1010774" y="1820635"/>
            <a:ext cx="923654" cy="1107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</a:t>
            </a:r>
          </a:p>
          <a:p>
            <a:pPr lvl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WORKING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2470353" y="1985417"/>
            <a:ext cx="1060866" cy="83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INSTRESTED I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LEARNING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231863" y="2089720"/>
            <a:ext cx="1760153" cy="663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FEAR OF SPEAKING IN PUBLIC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72433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ENGLISH COMMUNICATION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381032" y="3747642"/>
            <a:ext cx="1551774" cy="630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</a:t>
            </a: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466268" y="5589656"/>
            <a:ext cx="2517985" cy="673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 TNSI COACHING CLASS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8469567" y="5557063"/>
            <a:ext cx="2814317" cy="823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HEAVY COMPETITION FOR HER TO GET A JOB IN A COMPANY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1786F3-631A-4BEE-8323-68AB581BC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25240" y="1958950"/>
            <a:ext cx="1126651" cy="11441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STRENGTH</a:t>
            </a:r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3F3AC2-C134-452A-A575-2AEDD5FD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3659" y="2013787"/>
            <a:ext cx="1177175" cy="11058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WEAKNESS</a:t>
            </a:r>
            <a:r>
              <a:rPr lang="en-US" sz="500" dirty="0"/>
              <a:t> 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4C5EF9-9647-43F7-B54F-97E136BDC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9285" y="5002120"/>
            <a:ext cx="1352134" cy="13781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THREATS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5005B3-E7A9-43A7-9097-E5C0B12D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0140" y="5052601"/>
            <a:ext cx="1492478" cy="13755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OPPORTUNITY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D4169F2-589F-4BCC-9E24-FF0760B9A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E67447B-A1BE-4C7F-841C-1D52C3E3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3B8C8A1-B8C7-423C-89FE-51E9ECFCB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22A3281-34A2-40FA-8168-008FF717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776E844-35AA-4B61-8A75-6DA7A2EE9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9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A0D58C4-E3D8-4575-8BF0-37F45BB9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DE74E47-57A7-4EFA-83E1-B978BCE6B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1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E82DF5B-C60E-4257-B370-A4B302DC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16F090E-A9F1-4775-801C-A297BCFA7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A5E1044-F23D-446F-BE87-4E46A9AA5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8205338" y="4265992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828058_wac_v2" id="{6A48CC77-E134-4E55-B8CE-BE5446E03722}" vid="{CC31D516-2D41-46FF-AFD1-4A15908DE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48A859-79A1-435A-8A14-7E37E9BAC89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EF08C67-0484-4907-9EFF-58A9B536B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3DB8E4-0F55-44B7-9147-94479D70F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 organization chart</Template>
  <TotalTime>35</TotalTime>
  <Words>36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Corbel</vt:lpstr>
      <vt:lpstr>Basis</vt:lpstr>
      <vt:lpstr>SMISTHA’S SWOT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Vignesh</dc:creator>
  <cp:lastModifiedBy>Raja Vignesh</cp:lastModifiedBy>
  <cp:revision>1</cp:revision>
  <dcterms:created xsi:type="dcterms:W3CDTF">2024-08-13T04:02:17Z</dcterms:created>
  <dcterms:modified xsi:type="dcterms:W3CDTF">2024-08-13T04:37:22Z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