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DD-EE44-953A-F52DE0830F8B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DD-EE44-953A-F52DE0830F8B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DD-EE44-953A-F52DE0830F8B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ADD-EE44-953A-F52DE0830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RAJESH V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02300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AND FINANCE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 COLLEGE OF ARTS AND SCIENCE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Rajesh .</cp:lastModifiedBy>
  <cp:revision>16</cp:revision>
  <dcterms:created xsi:type="dcterms:W3CDTF">2024-03-29T15:07:00Z</dcterms:created>
  <dcterms:modified xsi:type="dcterms:W3CDTF">2024-09-27T09:37:35Z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