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0" r:id="rId1"/>
  </p:sldMasterIdLst>
  <p:sldIdLst>
    <p:sldId id="256" r:id="rId2"/>
    <p:sldId id="288" r:id="rId3"/>
    <p:sldId id="308" r:id="rId4"/>
    <p:sldId id="257" r:id="rId5"/>
    <p:sldId id="302" r:id="rId6"/>
    <p:sldId id="296" r:id="rId7"/>
    <p:sldId id="295" r:id="rId8"/>
    <p:sldId id="299" r:id="rId9"/>
    <p:sldId id="300" r:id="rId10"/>
    <p:sldId id="304" r:id="rId11"/>
    <p:sldId id="305" r:id="rId12"/>
    <p:sldId id="303" r:id="rId13"/>
    <p:sldId id="301" r:id="rId14"/>
    <p:sldId id="306" r:id="rId15"/>
    <p:sldId id="307" r:id="rId16"/>
    <p:sldId id="28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48" y="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384ba136f6a00d5a" providerId="LiveId" clId="{CEFD43F5-C9FD-44D1-9D92-4E79063773DF}"/>
    <pc:docChg chg="undo custSel addSld modSld">
      <pc:chgData name="" userId="384ba136f6a00d5a" providerId="LiveId" clId="{CEFD43F5-C9FD-44D1-9D92-4E79063773DF}" dt="2023-09-02T05:49:41.061" v="692" actId="255"/>
      <pc:docMkLst>
        <pc:docMk/>
      </pc:docMkLst>
      <pc:sldChg chg="delSp modSp">
        <pc:chgData name="" userId="384ba136f6a00d5a" providerId="LiveId" clId="{CEFD43F5-C9FD-44D1-9D92-4E79063773DF}" dt="2023-09-01T07:38:27.275" v="616" actId="478"/>
        <pc:sldMkLst>
          <pc:docMk/>
          <pc:sldMk cId="3976192010" sldId="256"/>
        </pc:sldMkLst>
        <pc:spChg chg="del mod">
          <ac:chgData name="" userId="384ba136f6a00d5a" providerId="LiveId" clId="{CEFD43F5-C9FD-44D1-9D92-4E79063773DF}" dt="2023-09-01T07:38:27.275" v="616" actId="478"/>
          <ac:spMkLst>
            <pc:docMk/>
            <pc:sldMk cId="3976192010" sldId="256"/>
            <ac:spMk id="2" creationId="{6BE46BC9-7554-C424-3975-D10FF3DCEEF9}"/>
          </ac:spMkLst>
        </pc:spChg>
        <pc:spChg chg="mod">
          <ac:chgData name="" userId="384ba136f6a00d5a" providerId="LiveId" clId="{CEFD43F5-C9FD-44D1-9D92-4E79063773DF}" dt="2023-09-01T07:22:18.526" v="36" actId="14100"/>
          <ac:spMkLst>
            <pc:docMk/>
            <pc:sldMk cId="3976192010" sldId="256"/>
            <ac:spMk id="3" creationId="{2759CDFE-AC84-4169-3DD1-C9BAD0508AEF}"/>
          </ac:spMkLst>
        </pc:spChg>
      </pc:sldChg>
      <pc:sldChg chg="modSp">
        <pc:chgData name="" userId="384ba136f6a00d5a" providerId="LiveId" clId="{CEFD43F5-C9FD-44D1-9D92-4E79063773DF}" dt="2023-09-01T07:27:55.380" v="472" actId="20577"/>
        <pc:sldMkLst>
          <pc:docMk/>
          <pc:sldMk cId="1143419867" sldId="257"/>
        </pc:sldMkLst>
        <pc:spChg chg="mod">
          <ac:chgData name="" userId="384ba136f6a00d5a" providerId="LiveId" clId="{CEFD43F5-C9FD-44D1-9D92-4E79063773DF}" dt="2023-09-01T07:27:55.380" v="472" actId="20577"/>
          <ac:spMkLst>
            <pc:docMk/>
            <pc:sldMk cId="1143419867" sldId="257"/>
            <ac:spMk id="4" creationId="{1B6503A6-D3B2-1DAD-CB5C-622D5CAE5878}"/>
          </ac:spMkLst>
        </pc:spChg>
      </pc:sldChg>
      <pc:sldChg chg="delSp modSp">
        <pc:chgData name="" userId="384ba136f6a00d5a" providerId="LiveId" clId="{CEFD43F5-C9FD-44D1-9D92-4E79063773DF}" dt="2023-09-01T07:27:08.128" v="456" actId="20577"/>
        <pc:sldMkLst>
          <pc:docMk/>
          <pc:sldMk cId="3931721253" sldId="288"/>
        </pc:sldMkLst>
        <pc:spChg chg="del mod">
          <ac:chgData name="" userId="384ba136f6a00d5a" providerId="LiveId" clId="{CEFD43F5-C9FD-44D1-9D92-4E79063773DF}" dt="2023-09-01T07:23:11.082" v="141" actId="478"/>
          <ac:spMkLst>
            <pc:docMk/>
            <pc:sldMk cId="3931721253" sldId="288"/>
            <ac:spMk id="2" creationId="{9B29B0B6-488C-3B78-6757-C2DBCD3292B9}"/>
          </ac:spMkLst>
        </pc:spChg>
        <pc:spChg chg="mod">
          <ac:chgData name="" userId="384ba136f6a00d5a" providerId="LiveId" clId="{CEFD43F5-C9FD-44D1-9D92-4E79063773DF}" dt="2023-09-01T07:27:08.128" v="456" actId="20577"/>
          <ac:spMkLst>
            <pc:docMk/>
            <pc:sldMk cId="3931721253" sldId="288"/>
            <ac:spMk id="3" creationId="{A1C3CBC1-519A-BF7D-DD58-3136F4A51102}"/>
          </ac:spMkLst>
        </pc:spChg>
      </pc:sldChg>
      <pc:sldChg chg="modSp">
        <pc:chgData name="" userId="384ba136f6a00d5a" providerId="LiveId" clId="{CEFD43F5-C9FD-44D1-9D92-4E79063773DF}" dt="2023-09-01T07:29:19.389" v="489" actId="14100"/>
        <pc:sldMkLst>
          <pc:docMk/>
          <pc:sldMk cId="3427279988" sldId="295"/>
        </pc:sldMkLst>
        <pc:spChg chg="mod">
          <ac:chgData name="" userId="384ba136f6a00d5a" providerId="LiveId" clId="{CEFD43F5-C9FD-44D1-9D92-4E79063773DF}" dt="2023-09-01T07:29:19.389" v="489" actId="14100"/>
          <ac:spMkLst>
            <pc:docMk/>
            <pc:sldMk cId="3427279988" sldId="295"/>
            <ac:spMk id="2" creationId="{F0CB4508-B669-7E92-C23E-A332CA428396}"/>
          </ac:spMkLst>
        </pc:spChg>
        <pc:spChg chg="mod">
          <ac:chgData name="" userId="384ba136f6a00d5a" providerId="LiveId" clId="{CEFD43F5-C9FD-44D1-9D92-4E79063773DF}" dt="2023-09-01T07:29:07.631" v="486" actId="27636"/>
          <ac:spMkLst>
            <pc:docMk/>
            <pc:sldMk cId="3427279988" sldId="295"/>
            <ac:spMk id="3" creationId="{331946D6-CD1B-3703-6537-FBFD1CC276D5}"/>
          </ac:spMkLst>
        </pc:spChg>
      </pc:sldChg>
      <pc:sldChg chg="modSp">
        <pc:chgData name="" userId="384ba136f6a00d5a" providerId="LiveId" clId="{CEFD43F5-C9FD-44D1-9D92-4E79063773DF}" dt="2023-09-01T07:28:51.938" v="484" actId="14100"/>
        <pc:sldMkLst>
          <pc:docMk/>
          <pc:sldMk cId="1808410882" sldId="296"/>
        </pc:sldMkLst>
        <pc:spChg chg="mod">
          <ac:chgData name="" userId="384ba136f6a00d5a" providerId="LiveId" clId="{CEFD43F5-C9FD-44D1-9D92-4E79063773DF}" dt="2023-09-01T07:28:51.938" v="484" actId="14100"/>
          <ac:spMkLst>
            <pc:docMk/>
            <pc:sldMk cId="1808410882" sldId="296"/>
            <ac:spMk id="2" creationId="{47C8756B-82F4-4BD4-C800-50DC08A8746A}"/>
          </ac:spMkLst>
        </pc:spChg>
        <pc:spChg chg="mod">
          <ac:chgData name="" userId="384ba136f6a00d5a" providerId="LiveId" clId="{CEFD43F5-C9FD-44D1-9D92-4E79063773DF}" dt="2023-09-01T07:28:43.455" v="481" actId="14100"/>
          <ac:spMkLst>
            <pc:docMk/>
            <pc:sldMk cId="1808410882" sldId="296"/>
            <ac:spMk id="3" creationId="{49C0A819-32C4-0524-3FD2-3C2800834335}"/>
          </ac:spMkLst>
        </pc:spChg>
      </pc:sldChg>
      <pc:sldChg chg="modSp">
        <pc:chgData name="" userId="384ba136f6a00d5a" providerId="LiveId" clId="{CEFD43F5-C9FD-44D1-9D92-4E79063773DF}" dt="2023-09-01T07:29:44.226" v="495" actId="14100"/>
        <pc:sldMkLst>
          <pc:docMk/>
          <pc:sldMk cId="2821089467" sldId="299"/>
        </pc:sldMkLst>
        <pc:spChg chg="mod">
          <ac:chgData name="" userId="384ba136f6a00d5a" providerId="LiveId" clId="{CEFD43F5-C9FD-44D1-9D92-4E79063773DF}" dt="2023-09-01T07:29:44.226" v="495" actId="14100"/>
          <ac:spMkLst>
            <pc:docMk/>
            <pc:sldMk cId="2821089467" sldId="299"/>
            <ac:spMk id="5" creationId="{0963FD0B-D4B4-D8B7-F876-B2FB78CEABC7}"/>
          </ac:spMkLst>
        </pc:spChg>
        <pc:spChg chg="mod">
          <ac:chgData name="" userId="384ba136f6a00d5a" providerId="LiveId" clId="{CEFD43F5-C9FD-44D1-9D92-4E79063773DF}" dt="2023-09-01T07:29:34.727" v="492" actId="14100"/>
          <ac:spMkLst>
            <pc:docMk/>
            <pc:sldMk cId="2821089467" sldId="299"/>
            <ac:spMk id="6" creationId="{55097824-3CB4-3EA1-7814-BA1E4DAC6822}"/>
          </ac:spMkLst>
        </pc:spChg>
      </pc:sldChg>
      <pc:sldChg chg="modSp">
        <pc:chgData name="" userId="384ba136f6a00d5a" providerId="LiveId" clId="{CEFD43F5-C9FD-44D1-9D92-4E79063773DF}" dt="2023-09-01T07:30:10.083" v="520" actId="20577"/>
        <pc:sldMkLst>
          <pc:docMk/>
          <pc:sldMk cId="1854551188" sldId="300"/>
        </pc:sldMkLst>
        <pc:spChg chg="mod">
          <ac:chgData name="" userId="384ba136f6a00d5a" providerId="LiveId" clId="{CEFD43F5-C9FD-44D1-9D92-4E79063773DF}" dt="2023-09-01T07:30:10.083" v="520" actId="20577"/>
          <ac:spMkLst>
            <pc:docMk/>
            <pc:sldMk cId="1854551188" sldId="300"/>
            <ac:spMk id="2" creationId="{20D39769-1D67-B476-BF3E-C494AAB13E67}"/>
          </ac:spMkLst>
        </pc:spChg>
        <pc:spChg chg="mod">
          <ac:chgData name="" userId="384ba136f6a00d5a" providerId="LiveId" clId="{CEFD43F5-C9FD-44D1-9D92-4E79063773DF}" dt="2023-09-01T07:29:55.959" v="498" actId="14100"/>
          <ac:spMkLst>
            <pc:docMk/>
            <pc:sldMk cId="1854551188" sldId="300"/>
            <ac:spMk id="3" creationId="{5D2ECC13-B35D-96A5-858D-58D28DC08569}"/>
          </ac:spMkLst>
        </pc:spChg>
      </pc:sldChg>
      <pc:sldChg chg="modSp">
        <pc:chgData name="" userId="384ba136f6a00d5a" providerId="LiveId" clId="{CEFD43F5-C9FD-44D1-9D92-4E79063773DF}" dt="2023-09-02T05:45:14.043" v="669" actId="20577"/>
        <pc:sldMkLst>
          <pc:docMk/>
          <pc:sldMk cId="1462707181" sldId="301"/>
        </pc:sldMkLst>
        <pc:spChg chg="mod">
          <ac:chgData name="" userId="384ba136f6a00d5a" providerId="LiveId" clId="{CEFD43F5-C9FD-44D1-9D92-4E79063773DF}" dt="2023-09-01T07:34:19.367" v="606" actId="27636"/>
          <ac:spMkLst>
            <pc:docMk/>
            <pc:sldMk cId="1462707181" sldId="301"/>
            <ac:spMk id="2" creationId="{5A060602-C969-1465-4A58-E92068347B7D}"/>
          </ac:spMkLst>
        </pc:spChg>
        <pc:spChg chg="mod">
          <ac:chgData name="" userId="384ba136f6a00d5a" providerId="LiveId" clId="{CEFD43F5-C9FD-44D1-9D92-4E79063773DF}" dt="2023-09-02T05:45:14.043" v="669" actId="20577"/>
          <ac:spMkLst>
            <pc:docMk/>
            <pc:sldMk cId="1462707181" sldId="301"/>
            <ac:spMk id="3" creationId="{05D03CA3-F52A-93DB-7186-3AD32ED172B9}"/>
          </ac:spMkLst>
        </pc:spChg>
      </pc:sldChg>
      <pc:sldChg chg="modSp">
        <pc:chgData name="" userId="384ba136f6a00d5a" providerId="LiveId" clId="{CEFD43F5-C9FD-44D1-9D92-4E79063773DF}" dt="2023-09-01T07:28:26.628" v="477" actId="14100"/>
        <pc:sldMkLst>
          <pc:docMk/>
          <pc:sldMk cId="989423931" sldId="302"/>
        </pc:sldMkLst>
        <pc:spChg chg="mod">
          <ac:chgData name="" userId="384ba136f6a00d5a" providerId="LiveId" clId="{CEFD43F5-C9FD-44D1-9D92-4E79063773DF}" dt="2023-09-01T07:28:19.172" v="476" actId="14100"/>
          <ac:spMkLst>
            <pc:docMk/>
            <pc:sldMk cId="989423931" sldId="302"/>
            <ac:spMk id="2" creationId="{9BED38E8-6CAF-7B5B-46BA-8ED6D408D819}"/>
          </ac:spMkLst>
        </pc:spChg>
        <pc:spChg chg="mod">
          <ac:chgData name="" userId="384ba136f6a00d5a" providerId="LiveId" clId="{CEFD43F5-C9FD-44D1-9D92-4E79063773DF}" dt="2023-09-01T07:28:26.628" v="477" actId="14100"/>
          <ac:spMkLst>
            <pc:docMk/>
            <pc:sldMk cId="989423931" sldId="302"/>
            <ac:spMk id="3" creationId="{02E1DEC5-7F01-1FD5-5A30-7C5F1FF2A949}"/>
          </ac:spMkLst>
        </pc:spChg>
      </pc:sldChg>
      <pc:sldChg chg="addSp modSp">
        <pc:chgData name="" userId="384ba136f6a00d5a" providerId="LiveId" clId="{CEFD43F5-C9FD-44D1-9D92-4E79063773DF}" dt="2023-09-01T07:37:55.020" v="615" actId="1076"/>
        <pc:sldMkLst>
          <pc:docMk/>
          <pc:sldMk cId="1638656175" sldId="303"/>
        </pc:sldMkLst>
        <pc:spChg chg="mod">
          <ac:chgData name="" userId="384ba136f6a00d5a" providerId="LiveId" clId="{CEFD43F5-C9FD-44D1-9D92-4E79063773DF}" dt="2023-09-01T07:35:09.652" v="609" actId="14100"/>
          <ac:spMkLst>
            <pc:docMk/>
            <pc:sldMk cId="1638656175" sldId="303"/>
            <ac:spMk id="3" creationId="{153692EB-E086-C56F-CD96-5021CC4E31B5}"/>
          </ac:spMkLst>
        </pc:spChg>
        <pc:picChg chg="add mod">
          <ac:chgData name="" userId="384ba136f6a00d5a" providerId="LiveId" clId="{CEFD43F5-C9FD-44D1-9D92-4E79063773DF}" dt="2023-09-01T07:37:55.020" v="615" actId="1076"/>
          <ac:picMkLst>
            <pc:docMk/>
            <pc:sldMk cId="1638656175" sldId="303"/>
            <ac:picMk id="7" creationId="{D9D055DB-54B4-404E-8548-9257E33A0C43}"/>
          </ac:picMkLst>
        </pc:picChg>
      </pc:sldChg>
      <pc:sldChg chg="addSp delSp modSp">
        <pc:chgData name="" userId="384ba136f6a00d5a" providerId="LiveId" clId="{CEFD43F5-C9FD-44D1-9D92-4E79063773DF}" dt="2023-09-01T07:31:24.083" v="538" actId="20577"/>
        <pc:sldMkLst>
          <pc:docMk/>
          <pc:sldMk cId="2654367949" sldId="304"/>
        </pc:sldMkLst>
        <pc:spChg chg="mod">
          <ac:chgData name="" userId="384ba136f6a00d5a" providerId="LiveId" clId="{CEFD43F5-C9FD-44D1-9D92-4E79063773DF}" dt="2023-09-01T07:31:24.083" v="538" actId="20577"/>
          <ac:spMkLst>
            <pc:docMk/>
            <pc:sldMk cId="2654367949" sldId="304"/>
            <ac:spMk id="2" creationId="{3C5F3D24-885A-C27E-1829-6D5D6A85F025}"/>
          </ac:spMkLst>
        </pc:spChg>
        <pc:spChg chg="add del mod">
          <ac:chgData name="" userId="384ba136f6a00d5a" providerId="LiveId" clId="{CEFD43F5-C9FD-44D1-9D92-4E79063773DF}" dt="2023-09-01T07:30:43.613" v="524" actId="478"/>
          <ac:spMkLst>
            <pc:docMk/>
            <pc:sldMk cId="2654367949" sldId="304"/>
            <ac:spMk id="4" creationId="{8F818899-2CBF-4A8F-B9BD-F111585C2B25}"/>
          </ac:spMkLst>
        </pc:spChg>
        <pc:picChg chg="add del mod">
          <ac:chgData name="" userId="384ba136f6a00d5a" providerId="LiveId" clId="{CEFD43F5-C9FD-44D1-9D92-4E79063773DF}" dt="2023-09-01T07:31:14.639" v="534" actId="1076"/>
          <ac:picMkLst>
            <pc:docMk/>
            <pc:sldMk cId="2654367949" sldId="304"/>
            <ac:picMk id="5" creationId="{A208BD70-4937-B544-E157-9CF6C145D65F}"/>
          </ac:picMkLst>
        </pc:picChg>
      </pc:sldChg>
      <pc:sldChg chg="addSp delSp modSp">
        <pc:chgData name="" userId="384ba136f6a00d5a" providerId="LiveId" clId="{CEFD43F5-C9FD-44D1-9D92-4E79063773DF}" dt="2023-09-01T07:39:46.292" v="623" actId="14100"/>
        <pc:sldMkLst>
          <pc:docMk/>
          <pc:sldMk cId="3078760604" sldId="305"/>
        </pc:sldMkLst>
        <pc:spChg chg="mod">
          <ac:chgData name="" userId="384ba136f6a00d5a" providerId="LiveId" clId="{CEFD43F5-C9FD-44D1-9D92-4E79063773DF}" dt="2023-09-01T07:32:04.977" v="568" actId="20577"/>
          <ac:spMkLst>
            <pc:docMk/>
            <pc:sldMk cId="3078760604" sldId="305"/>
            <ac:spMk id="2" creationId="{2DB5A808-DD62-056A-3ABD-6E691921AF19}"/>
          </ac:spMkLst>
        </pc:spChg>
        <pc:picChg chg="add del">
          <ac:chgData name="" userId="384ba136f6a00d5a" providerId="LiveId" clId="{CEFD43F5-C9FD-44D1-9D92-4E79063773DF}" dt="2023-09-01T07:31:31.951" v="539" actId="478"/>
          <ac:picMkLst>
            <pc:docMk/>
            <pc:sldMk cId="3078760604" sldId="305"/>
            <ac:picMk id="5" creationId="{EF26C77C-4263-9F8B-7C97-811652ED0FC8}"/>
          </ac:picMkLst>
        </pc:picChg>
        <pc:picChg chg="add mod">
          <ac:chgData name="" userId="384ba136f6a00d5a" providerId="LiveId" clId="{CEFD43F5-C9FD-44D1-9D92-4E79063773DF}" dt="2023-09-01T07:39:46.292" v="623" actId="14100"/>
          <ac:picMkLst>
            <pc:docMk/>
            <pc:sldMk cId="3078760604" sldId="305"/>
            <ac:picMk id="6" creationId="{AB79A5CF-ABD5-4280-B04D-146146EB9ADC}"/>
          </ac:picMkLst>
        </pc:picChg>
      </pc:sldChg>
      <pc:sldChg chg="modSp">
        <pc:chgData name="" userId="384ba136f6a00d5a" providerId="LiveId" clId="{CEFD43F5-C9FD-44D1-9D92-4E79063773DF}" dt="2023-09-01T07:33:23.508" v="590" actId="14100"/>
        <pc:sldMkLst>
          <pc:docMk/>
          <pc:sldMk cId="630941781" sldId="306"/>
        </pc:sldMkLst>
        <pc:spChg chg="mod">
          <ac:chgData name="" userId="384ba136f6a00d5a" providerId="LiveId" clId="{CEFD43F5-C9FD-44D1-9D92-4E79063773DF}" dt="2023-09-01T07:33:23.508" v="590" actId="14100"/>
          <ac:spMkLst>
            <pc:docMk/>
            <pc:sldMk cId="630941781" sldId="306"/>
            <ac:spMk id="2" creationId="{0C789E80-55C5-6ACB-9764-F82F44FF07E1}"/>
          </ac:spMkLst>
        </pc:spChg>
        <pc:spChg chg="mod">
          <ac:chgData name="" userId="384ba136f6a00d5a" providerId="LiveId" clId="{CEFD43F5-C9FD-44D1-9D92-4E79063773DF}" dt="2023-09-01T07:33:13.430" v="587" actId="255"/>
          <ac:spMkLst>
            <pc:docMk/>
            <pc:sldMk cId="630941781" sldId="306"/>
            <ac:spMk id="3" creationId="{54A5F227-CBA8-1547-2AB7-11EAFBE3398D}"/>
          </ac:spMkLst>
        </pc:spChg>
      </pc:sldChg>
      <pc:sldChg chg="modSp add">
        <pc:chgData name="" userId="384ba136f6a00d5a" providerId="LiveId" clId="{CEFD43F5-C9FD-44D1-9D92-4E79063773DF}" dt="2023-09-01T07:33:56.082" v="599" actId="255"/>
        <pc:sldMkLst>
          <pc:docMk/>
          <pc:sldMk cId="3546470090" sldId="307"/>
        </pc:sldMkLst>
        <pc:spChg chg="mod">
          <ac:chgData name="" userId="384ba136f6a00d5a" providerId="LiveId" clId="{CEFD43F5-C9FD-44D1-9D92-4E79063773DF}" dt="2023-09-01T07:33:41.693" v="597" actId="20577"/>
          <ac:spMkLst>
            <pc:docMk/>
            <pc:sldMk cId="3546470090" sldId="307"/>
            <ac:spMk id="2" creationId="{F2DC92CA-8C04-4CD9-ACED-1B9642647D58}"/>
          </ac:spMkLst>
        </pc:spChg>
        <pc:spChg chg="mod">
          <ac:chgData name="" userId="384ba136f6a00d5a" providerId="LiveId" clId="{CEFD43F5-C9FD-44D1-9D92-4E79063773DF}" dt="2023-09-01T07:33:56.082" v="599" actId="255"/>
          <ac:spMkLst>
            <pc:docMk/>
            <pc:sldMk cId="3546470090" sldId="307"/>
            <ac:spMk id="3" creationId="{0F1EFA90-6504-495E-AB6A-04527DD7525A}"/>
          </ac:spMkLst>
        </pc:spChg>
      </pc:sldChg>
      <pc:sldChg chg="modSp add">
        <pc:chgData name="" userId="384ba136f6a00d5a" providerId="LiveId" clId="{CEFD43F5-C9FD-44D1-9D92-4E79063773DF}" dt="2023-09-02T05:49:41.061" v="692" actId="255"/>
        <pc:sldMkLst>
          <pc:docMk/>
          <pc:sldMk cId="2609797275" sldId="308"/>
        </pc:sldMkLst>
        <pc:spChg chg="mod">
          <ac:chgData name="" userId="384ba136f6a00d5a" providerId="LiveId" clId="{CEFD43F5-C9FD-44D1-9D92-4E79063773DF}" dt="2023-09-02T05:48:30.097" v="683" actId="120"/>
          <ac:spMkLst>
            <pc:docMk/>
            <pc:sldMk cId="2609797275" sldId="308"/>
            <ac:spMk id="2" creationId="{286863BD-AF82-43E3-A37B-832BA2AF5653}"/>
          </ac:spMkLst>
        </pc:spChg>
        <pc:spChg chg="mod">
          <ac:chgData name="" userId="384ba136f6a00d5a" providerId="LiveId" clId="{CEFD43F5-C9FD-44D1-9D92-4E79063773DF}" dt="2023-09-02T05:49:41.061" v="692" actId="255"/>
          <ac:spMkLst>
            <pc:docMk/>
            <pc:sldMk cId="2609797275" sldId="308"/>
            <ac:spMk id="3" creationId="{423DE015-C22E-4F97-9B6D-70129CB78E69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03:16:34.5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662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469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620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121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498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523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6286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1976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861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556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997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889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588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751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249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352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144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9/2/2023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17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  <p:sldLayoutId id="214748374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759CDFE-AC84-4169-3DD1-C9BAD0508A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4044" y="1762125"/>
            <a:ext cx="8248197" cy="4562475"/>
          </a:xfrm>
        </p:spPr>
        <p:txBody>
          <a:bodyPr>
            <a:normAutofit/>
          </a:bodyPr>
          <a:lstStyle/>
          <a:p>
            <a:endParaRPr lang="en-US" sz="3200" dirty="0"/>
          </a:p>
          <a:p>
            <a:r>
              <a:rPr lang="en-US" sz="6600" dirty="0"/>
              <a:t>“CHATBOT USING PYTHON”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3976192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F3D24-885A-C27E-1829-6D5D6A85F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742949"/>
            <a:ext cx="11155589" cy="1543051"/>
          </a:xfrm>
        </p:spPr>
        <p:txBody>
          <a:bodyPr/>
          <a:lstStyle/>
          <a:p>
            <a:r>
              <a:rPr lang="en-US" dirty="0"/>
              <a:t> Before using (</a:t>
            </a:r>
            <a:r>
              <a:rPr lang="en-US" dirty="0">
                <a:solidFill>
                  <a:schemeClr val="tx1"/>
                </a:solidFill>
              </a:rPr>
              <a:t>HTML, CSS, JAVASCRIPT</a:t>
            </a:r>
            <a:r>
              <a:rPr lang="en-US" dirty="0"/>
              <a:t>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08BD70-4937-B544-E157-9CF6C145D6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8138" y="2705099"/>
            <a:ext cx="7681187" cy="3190875"/>
          </a:xfrm>
        </p:spPr>
      </p:pic>
    </p:spTree>
    <p:extLst>
      <p:ext uri="{BB962C8B-B14F-4D97-AF65-F5344CB8AC3E}">
        <p14:creationId xmlns:p14="http://schemas.microsoft.com/office/powerpoint/2010/main" val="2654367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5A808-DD62-056A-3ABD-6E691921A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86" y="725557"/>
            <a:ext cx="11420061" cy="1520686"/>
          </a:xfrm>
        </p:spPr>
        <p:txBody>
          <a:bodyPr>
            <a:normAutofit/>
          </a:bodyPr>
          <a:lstStyle/>
          <a:p>
            <a:r>
              <a:rPr lang="en-US" dirty="0"/>
              <a:t>After using (</a:t>
            </a:r>
            <a:r>
              <a:rPr lang="en-US" dirty="0">
                <a:solidFill>
                  <a:schemeClr val="tx1"/>
                </a:solidFill>
              </a:rPr>
              <a:t>HTML, CSS, JAVASCRIPT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5A264-079F-8461-A19B-5342A1D78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7454677" y="-396171"/>
            <a:ext cx="9291215" cy="34506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79A5CF-ABD5-4280-B04D-146146EB9AD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36538" y="2494722"/>
            <a:ext cx="8351071" cy="363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760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974F1-2D31-BE0E-623C-EA45EA2B8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410" y="-55084"/>
            <a:ext cx="9291215" cy="1049235"/>
          </a:xfrm>
        </p:spPr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692EB-E086-C56F-CD96-5021CC4E3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3475" y="994152"/>
            <a:ext cx="9915525" cy="4472194"/>
          </a:xfrm>
        </p:spPr>
        <p:txBody>
          <a:bodyPr/>
          <a:lstStyle/>
          <a:p>
            <a:pPr algn="just"/>
            <a:r>
              <a:rPr lang="en-US" sz="4000" dirty="0"/>
              <a:t>Html</a:t>
            </a:r>
            <a:r>
              <a:rPr lang="en-US" sz="4000" dirty="0">
                <a:solidFill>
                  <a:schemeClr val="accent1"/>
                </a:solidFill>
              </a:rPr>
              <a:t>, </a:t>
            </a:r>
            <a:r>
              <a:rPr lang="en-US" sz="4000" dirty="0"/>
              <a:t>CSS</a:t>
            </a:r>
            <a:r>
              <a:rPr lang="en-US" sz="4000" dirty="0">
                <a:solidFill>
                  <a:schemeClr val="accent1"/>
                </a:solidFill>
              </a:rPr>
              <a:t> and </a:t>
            </a:r>
            <a:r>
              <a:rPr lang="en-US" sz="4000" dirty="0"/>
              <a:t>Javascript</a:t>
            </a:r>
            <a:r>
              <a:rPr lang="en-US" sz="4000" dirty="0">
                <a:solidFill>
                  <a:schemeClr val="accent1"/>
                </a:solidFill>
              </a:rPr>
              <a:t> together make up an essential website</a:t>
            </a:r>
            <a:endParaRPr lang="en-IN" sz="4000" dirty="0">
              <a:solidFill>
                <a:schemeClr val="accent1"/>
              </a:solidFill>
            </a:endParaRPr>
          </a:p>
          <a:p>
            <a:pPr algn="just"/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D055DB-54B4-404E-8548-9257E33A0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421" y="2752955"/>
            <a:ext cx="6149192" cy="311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656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60602-C969-1465-4A58-E92068347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433" y="1095374"/>
            <a:ext cx="9291215" cy="1304925"/>
          </a:xfrm>
        </p:spPr>
        <p:txBody>
          <a:bodyPr>
            <a:normAutofit/>
          </a:bodyPr>
          <a:lstStyle/>
          <a:p>
            <a:r>
              <a:rPr lang="en-US" sz="4800" dirty="0"/>
              <a:t>CHATBOT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03CA3-F52A-93DB-7186-3AD32ED17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575" y="2581275"/>
            <a:ext cx="10534650" cy="3367580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It is</a:t>
            </a:r>
            <a:r>
              <a:rPr lang="en-US" sz="3200" b="0" i="0" dirty="0">
                <a:effectLst/>
              </a:rPr>
              <a:t> the most basic level, a chatbot is a computer program that simulates and processes human conversation (written and spoken), allowing humans to interact with digital devices as if they were communicating with a real person.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462707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89E80-55C5-6ACB-9764-F82F44FF0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625" y="1133475"/>
            <a:ext cx="9442001" cy="1171575"/>
          </a:xfrm>
        </p:spPr>
        <p:txBody>
          <a:bodyPr>
            <a:normAutofit/>
          </a:bodyPr>
          <a:lstStyle/>
          <a:p>
            <a:r>
              <a:rPr lang="en-US" sz="4800" dirty="0"/>
              <a:t>USES OF CHATBOT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5F227-CBA8-1547-2AB7-11EAFBE33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300" y="2581274"/>
            <a:ext cx="10401299" cy="5419725"/>
          </a:xfrm>
        </p:spPr>
        <p:txBody>
          <a:bodyPr>
            <a:normAutofit/>
          </a:bodyPr>
          <a:lstStyle/>
          <a:p>
            <a:pPr algn="just"/>
            <a:r>
              <a:rPr lang="en-US" sz="3200" b="0" i="0" dirty="0">
                <a:effectLst/>
              </a:rPr>
              <a:t>Chatbots can automate tasks performed frequently at specific times. This gives employees time to focus on more important tasks and prevents customers from waiting to receive responses. </a:t>
            </a:r>
          </a:p>
          <a:p>
            <a:pPr algn="just"/>
            <a:endParaRPr lang="en-US" sz="2800" b="0" i="0" dirty="0">
              <a:effectLst/>
            </a:endParaRPr>
          </a:p>
          <a:p>
            <a:pPr algn="just"/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630941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C92CA-8C04-4CD9-ACED-1B9642647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EFA90-6504-495E-AB6A-04527DD75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Organizations looking to increase sales or service productivity may adopt chatbots for time savings and efficiency, as artificial intelligence (AI) chatbots can converse with users and answer recurring questions.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470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E9830-F9FF-6044-0A37-DD6825750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D5E211-38A5-7C80-E015-4585758E60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3674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3CBC1-519A-BF7D-DD58-3136F4A51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1040372"/>
            <a:ext cx="10220325" cy="47203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                                                                                  </a:t>
            </a:r>
            <a:endParaRPr lang="en-IN" dirty="0"/>
          </a:p>
          <a:p>
            <a:pPr marL="0" indent="0">
              <a:buNone/>
            </a:pPr>
            <a:r>
              <a:rPr lang="en-IN" sz="3600" dirty="0">
                <a:solidFill>
                  <a:schemeClr val="accent1"/>
                </a:solidFill>
              </a:rPr>
              <a:t>UNDER THE GUIDANCE OF:SWATI.S.KAGI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HARSHA(SW21AIM016)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MEGHANA(SW21AIM023)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REHANA BANU(SW21AIM031)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SADIYA FATIMA(SW21AIM032)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SHREYA GAWALI(SW21AIM044)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SIMRAN TABASSUM(SW21AIM046)</a:t>
            </a:r>
          </a:p>
        </p:txBody>
      </p:sp>
    </p:spTree>
    <p:extLst>
      <p:ext uri="{BB962C8B-B14F-4D97-AF65-F5344CB8AC3E}">
        <p14:creationId xmlns:p14="http://schemas.microsoft.com/office/powerpoint/2010/main" val="3931721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63BD-AF82-43E3-A37B-832BA2AF5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DE015-C22E-4F97-9B6D-70129CB78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556931"/>
            <a:ext cx="9982199" cy="4565763"/>
          </a:xfrm>
        </p:spPr>
        <p:txBody>
          <a:bodyPr>
            <a:normAutofit/>
          </a:bodyPr>
          <a:lstStyle/>
          <a:p>
            <a:r>
              <a:rPr lang="en-US" sz="3200" dirty="0"/>
              <a:t>Chatbot is an AI chatbot that uses natural language processing to create humanlike conversational dialogue. The language model can respond to questions.</a:t>
            </a:r>
          </a:p>
          <a:p>
            <a:r>
              <a:rPr lang="en-US" sz="3200" dirty="0"/>
              <a:t>Chatbots can automate tasks performed frequently and at specific times. This gives employees time to focus on more important tasks and prevents customers from waiting to receive responses.</a:t>
            </a:r>
          </a:p>
          <a:p>
            <a:pPr marL="0" indent="0">
              <a:buNone/>
            </a:pPr>
            <a:r>
              <a:rPr lang="en-US" sz="3200" dirty="0"/>
              <a:t>        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797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9BA23-1556-5CCE-2474-339393C71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143" y="794231"/>
            <a:ext cx="9291215" cy="1229361"/>
          </a:xfrm>
        </p:spPr>
        <p:txBody>
          <a:bodyPr>
            <a:normAutofit/>
          </a:bodyPr>
          <a:lstStyle/>
          <a:p>
            <a:r>
              <a:rPr lang="en-US" sz="4800" dirty="0"/>
              <a:t>IN OUR PROJECT WE USED </a:t>
            </a:r>
            <a:endParaRPr lang="en-IN" sz="4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6503A6-D3B2-1DAD-CB5C-622D5CAE5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8214" y="2613156"/>
            <a:ext cx="9291215" cy="3450613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PYTHON</a:t>
            </a:r>
          </a:p>
          <a:p>
            <a:r>
              <a:rPr lang="en-US" sz="3600" dirty="0"/>
              <a:t>HTML (Hyper Text Markup Language)</a:t>
            </a:r>
          </a:p>
          <a:p>
            <a:r>
              <a:rPr lang="en-US" sz="3600" dirty="0"/>
              <a:t>CSS  (Cascading Style Sheet)</a:t>
            </a:r>
          </a:p>
          <a:p>
            <a:r>
              <a:rPr lang="en-US" sz="3600" dirty="0"/>
              <a:t>JAVASCRIPT</a:t>
            </a:r>
          </a:p>
          <a:p>
            <a:r>
              <a:rPr lang="en-IN" sz="3600" dirty="0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1143419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D38E8-6CAF-7B5B-46BA-8ED6D408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932" y="809625"/>
            <a:ext cx="9939862" cy="1695450"/>
          </a:xfrm>
        </p:spPr>
        <p:txBody>
          <a:bodyPr>
            <a:normAutofit/>
          </a:bodyPr>
          <a:lstStyle/>
          <a:p>
            <a:r>
              <a:rPr lang="en-US" sz="4400" dirty="0"/>
              <a:t>PYTHON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1DEC5-7F01-1FD5-5A30-7C5F1FF2A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2" y="2505074"/>
            <a:ext cx="10390204" cy="4275807"/>
          </a:xfrm>
        </p:spPr>
        <p:txBody>
          <a:bodyPr>
            <a:normAutofit/>
          </a:bodyPr>
          <a:lstStyle/>
          <a:p>
            <a:pPr algn="just"/>
            <a:r>
              <a:rPr lang="en-US" sz="3200" b="0" i="0" dirty="0">
                <a:effectLst/>
              </a:rPr>
              <a:t>Python is a object-oriented, high-level computer programming language often used to build websites and software, automate tasks, and conduct data analysis.</a:t>
            </a:r>
          </a:p>
          <a:p>
            <a:pPr marL="0" indent="0">
              <a:buNone/>
            </a:pPr>
            <a:endParaRPr lang="en-US" sz="32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89423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8756B-82F4-4BD4-C800-50DC08A87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552" y="733424"/>
            <a:ext cx="9291215" cy="1552576"/>
          </a:xfrm>
        </p:spPr>
        <p:txBody>
          <a:bodyPr>
            <a:normAutofit/>
          </a:bodyPr>
          <a:lstStyle/>
          <a:p>
            <a:r>
              <a:rPr lang="en-US" sz="4800" dirty="0"/>
              <a:t>HTML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0A819-32C4-0524-3FD2-3C2800834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524" y="2638425"/>
            <a:ext cx="10487025" cy="4098706"/>
          </a:xfrm>
        </p:spPr>
        <p:txBody>
          <a:bodyPr>
            <a:noAutofit/>
          </a:bodyPr>
          <a:lstStyle/>
          <a:p>
            <a:pPr algn="just"/>
            <a:r>
              <a:rPr lang="en-US" sz="3200" dirty="0"/>
              <a:t>Hyper Text Markup Language</a:t>
            </a:r>
          </a:p>
          <a:p>
            <a:pPr algn="just"/>
            <a:r>
              <a:rPr lang="en-US" sz="3200" dirty="0"/>
              <a:t>It is used to describe the structure of information on a web page</a:t>
            </a:r>
          </a:p>
          <a:p>
            <a:pPr algn="just"/>
            <a:r>
              <a:rPr lang="en-US" sz="3200" dirty="0"/>
              <a:t>It is one of the standard markup language using which develop web pages or to create web pages using tags</a:t>
            </a:r>
          </a:p>
        </p:txBody>
      </p:sp>
    </p:spTree>
    <p:extLst>
      <p:ext uri="{BB962C8B-B14F-4D97-AF65-F5344CB8AC3E}">
        <p14:creationId xmlns:p14="http://schemas.microsoft.com/office/powerpoint/2010/main" val="1808410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B4508-B669-7E92-C23E-A332CA428396}"/>
              </a:ext>
            </a:extLst>
          </p:cNvPr>
          <p:cNvSpPr txBox="1">
            <a:spLocks/>
          </p:cNvSpPr>
          <p:nvPr/>
        </p:nvSpPr>
        <p:spPr>
          <a:xfrm>
            <a:off x="219075" y="790575"/>
            <a:ext cx="11153990" cy="109537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BASIC HTML TAGS</a:t>
            </a:r>
            <a:endParaRPr lang="en-IN" sz="4000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331946D6-CD1B-3703-6537-FBFD1CC276D5}"/>
              </a:ext>
            </a:extLst>
          </p:cNvPr>
          <p:cNvSpPr txBox="1">
            <a:spLocks/>
          </p:cNvSpPr>
          <p:nvPr/>
        </p:nvSpPr>
        <p:spPr>
          <a:xfrm>
            <a:off x="1056991" y="1628775"/>
            <a:ext cx="10316074" cy="4516975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IN" sz="6000" dirty="0"/>
              <a:t> Html (&lt;html&gt;…&lt;/html&gt;)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6000" dirty="0"/>
              <a:t> Head tag (&lt;head&gt;…&lt;/head&gt;)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6000" dirty="0"/>
              <a:t> Title tag (&lt;title&gt;…&lt;/title&gt;)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6000" dirty="0"/>
              <a:t> Body tag (&lt;body&gt;…&lt;/body&gt;)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6000" dirty="0"/>
              <a:t> Heading tag (&lt;h1&gt; … &lt;/h1&gt;)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6000" dirty="0"/>
              <a:t> Image tag (&lt;img&gt;)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6000" dirty="0"/>
              <a:t> Divide tag (&lt;div&gt; … &lt;/div&gt; )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6000" dirty="0"/>
              <a:t> Span tag (&lt;span&gt; … &lt;/span&gt; )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7279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963FD0B-D4B4-D8B7-F876-B2FB78CEA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375" y="981075"/>
            <a:ext cx="8604267" cy="1381125"/>
          </a:xfrm>
        </p:spPr>
        <p:txBody>
          <a:bodyPr>
            <a:normAutofit/>
          </a:bodyPr>
          <a:lstStyle/>
          <a:p>
            <a:r>
              <a:rPr lang="en-US" sz="4800" dirty="0"/>
              <a:t>CSS</a:t>
            </a:r>
            <a:endParaRPr lang="en-IN" sz="4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097824-3CB4-3EA1-7814-BA1E4DAC6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428" y="2552700"/>
            <a:ext cx="10526272" cy="3585342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CSS</a:t>
            </a:r>
            <a:r>
              <a:rPr lang="en-US" sz="2800" dirty="0"/>
              <a:t> stands for </a:t>
            </a:r>
            <a:r>
              <a:rPr lang="en-US" sz="2800" dirty="0">
                <a:solidFill>
                  <a:schemeClr val="accent1"/>
                </a:solidFill>
              </a:rPr>
              <a:t>Cascading Style Sheet</a:t>
            </a:r>
          </a:p>
          <a:p>
            <a:r>
              <a:rPr lang="en-US" sz="2800" dirty="0"/>
              <a:t>CSS is used to set the style in web pages that contain HTML elements. </a:t>
            </a:r>
          </a:p>
          <a:p>
            <a:r>
              <a:rPr lang="en-US" sz="2800" dirty="0"/>
              <a:t>CSS describes how HTML elements are to be displayed on screen.</a:t>
            </a:r>
          </a:p>
          <a:p>
            <a:r>
              <a:rPr lang="en-US" sz="2800" dirty="0"/>
              <a:t>CSS saves a lot of work. It can control the layout of multiple web pages all at once</a:t>
            </a:r>
          </a:p>
          <a:p>
            <a:r>
              <a:rPr lang="en-US" sz="2800" dirty="0"/>
              <a:t>It sets the background color, font size, font family,color…etc</a:t>
            </a:r>
          </a:p>
        </p:txBody>
      </p:sp>
    </p:spTree>
    <p:extLst>
      <p:ext uri="{BB962C8B-B14F-4D97-AF65-F5344CB8AC3E}">
        <p14:creationId xmlns:p14="http://schemas.microsoft.com/office/powerpoint/2010/main" val="2821089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39769-1D67-B476-BF3E-C494AAB1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964" y="775387"/>
            <a:ext cx="9291215" cy="1310588"/>
          </a:xfrm>
        </p:spPr>
        <p:txBody>
          <a:bodyPr>
            <a:normAutofit/>
          </a:bodyPr>
          <a:lstStyle/>
          <a:p>
            <a:r>
              <a:rPr lang="en-US" sz="4800" dirty="0"/>
              <a:t>JAVASCRIPT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ECC13-B35D-96A5-858D-58D28DC08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510" y="2590800"/>
            <a:ext cx="10194540" cy="3381375"/>
          </a:xfrm>
        </p:spPr>
        <p:txBody>
          <a:bodyPr>
            <a:normAutofit/>
          </a:bodyPr>
          <a:lstStyle/>
          <a:p>
            <a:r>
              <a:rPr lang="en-US" sz="2400" b="0" i="0" dirty="0">
                <a:effectLst/>
              </a:rPr>
              <a:t>JavaScript is a programming language which is also known as the scripting language for webpages</a:t>
            </a:r>
            <a:r>
              <a:rPr lang="en-US" sz="2400" dirty="0"/>
              <a:t> </a:t>
            </a:r>
          </a:p>
          <a:p>
            <a:r>
              <a:rPr lang="en-US" sz="2400" b="0" i="0" dirty="0">
                <a:effectLst/>
              </a:rPr>
              <a:t>JavaScript is commonly used to dynamically modify HTML and CSS to update a user interface </a:t>
            </a:r>
          </a:p>
          <a:p>
            <a:r>
              <a:rPr lang="en-US" sz="2400" dirty="0"/>
              <a:t>JavaScript can run on a server to handle from submissions from users, data requests to other servers,even intract with databases….etc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9697990-B066-18E7-192C-04C59A7212A1}"/>
                  </a:ext>
                </a:extLst>
              </p14:cNvPr>
              <p14:cNvContentPartPr/>
              <p14:nvPr/>
            </p14:nvContentPartPr>
            <p14:xfrm>
              <a:off x="6505494" y="3373601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9697990-B066-18E7-192C-04C59A7212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96494" y="3364961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45511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1090</TotalTime>
  <Words>533</Words>
  <Application>Microsoft Office PowerPoint</Application>
  <PresentationFormat>Widescreen</PresentationFormat>
  <Paragraphs>59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Garamond</vt:lpstr>
      <vt:lpstr>Organic</vt:lpstr>
      <vt:lpstr>PowerPoint Presentation</vt:lpstr>
      <vt:lpstr>PowerPoint Presentation</vt:lpstr>
      <vt:lpstr>INTRODUCTION</vt:lpstr>
      <vt:lpstr>IN OUR PROJECT WE USED </vt:lpstr>
      <vt:lpstr>PYTHON</vt:lpstr>
      <vt:lpstr>HTML</vt:lpstr>
      <vt:lpstr>PowerPoint Presentation</vt:lpstr>
      <vt:lpstr>CSS</vt:lpstr>
      <vt:lpstr>JAVASCRIPT</vt:lpstr>
      <vt:lpstr> Before using (HTML, CSS, JAVASCRIPT)</vt:lpstr>
      <vt:lpstr>After using (HTML, CSS, JAVASCRIPT)</vt:lpstr>
      <vt:lpstr> </vt:lpstr>
      <vt:lpstr>CHATBOT</vt:lpstr>
      <vt:lpstr>USES OF CHATBOT</vt:lpstr>
      <vt:lpstr>USES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chandrakanth6564@gmail.com</dc:creator>
  <cp:lastModifiedBy>USER</cp:lastModifiedBy>
  <cp:revision>11</cp:revision>
  <dcterms:created xsi:type="dcterms:W3CDTF">2022-05-21T16:58:49Z</dcterms:created>
  <dcterms:modified xsi:type="dcterms:W3CDTF">2023-09-02T05:49:44Z</dcterms:modified>
</cp:coreProperties>
</file>