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9" r:id="rId2"/>
  </p:sldIdLst>
  <p:sldSz cx="32918400" cy="21945600"/>
  <p:notesSz cx="9601200" cy="7315200"/>
  <p:defaultTextStyle>
    <a:defPPr>
      <a:defRPr lang="en-US"/>
    </a:defPPr>
    <a:lvl1pPr marL="0" algn="l" defTabSz="2633394" rtl="0" eaLnBrk="1" latinLnBrk="0" hangingPunct="1">
      <a:defRPr sz="5200" kern="1200">
        <a:solidFill>
          <a:schemeClr val="tx1"/>
        </a:solidFill>
        <a:latin typeface="+mn-lt"/>
        <a:ea typeface="+mn-ea"/>
        <a:cs typeface="+mn-cs"/>
      </a:defRPr>
    </a:lvl1pPr>
    <a:lvl2pPr marL="1316697" algn="l" defTabSz="2633394" rtl="0" eaLnBrk="1" latinLnBrk="0" hangingPunct="1">
      <a:defRPr sz="5200" kern="1200">
        <a:solidFill>
          <a:schemeClr val="tx1"/>
        </a:solidFill>
        <a:latin typeface="+mn-lt"/>
        <a:ea typeface="+mn-ea"/>
        <a:cs typeface="+mn-cs"/>
      </a:defRPr>
    </a:lvl2pPr>
    <a:lvl3pPr marL="2633394" algn="l" defTabSz="2633394" rtl="0" eaLnBrk="1" latinLnBrk="0" hangingPunct="1">
      <a:defRPr sz="5200" kern="1200">
        <a:solidFill>
          <a:schemeClr val="tx1"/>
        </a:solidFill>
        <a:latin typeface="+mn-lt"/>
        <a:ea typeface="+mn-ea"/>
        <a:cs typeface="+mn-cs"/>
      </a:defRPr>
    </a:lvl3pPr>
    <a:lvl4pPr marL="3950091" algn="l" defTabSz="2633394" rtl="0" eaLnBrk="1" latinLnBrk="0" hangingPunct="1">
      <a:defRPr sz="5200" kern="1200">
        <a:solidFill>
          <a:schemeClr val="tx1"/>
        </a:solidFill>
        <a:latin typeface="+mn-lt"/>
        <a:ea typeface="+mn-ea"/>
        <a:cs typeface="+mn-cs"/>
      </a:defRPr>
    </a:lvl4pPr>
    <a:lvl5pPr marL="5266788" algn="l" defTabSz="2633394" rtl="0" eaLnBrk="1" latinLnBrk="0" hangingPunct="1">
      <a:defRPr sz="5200" kern="1200">
        <a:solidFill>
          <a:schemeClr val="tx1"/>
        </a:solidFill>
        <a:latin typeface="+mn-lt"/>
        <a:ea typeface="+mn-ea"/>
        <a:cs typeface="+mn-cs"/>
      </a:defRPr>
    </a:lvl5pPr>
    <a:lvl6pPr marL="6583485" algn="l" defTabSz="2633394" rtl="0" eaLnBrk="1" latinLnBrk="0" hangingPunct="1">
      <a:defRPr sz="5200" kern="1200">
        <a:solidFill>
          <a:schemeClr val="tx1"/>
        </a:solidFill>
        <a:latin typeface="+mn-lt"/>
        <a:ea typeface="+mn-ea"/>
        <a:cs typeface="+mn-cs"/>
      </a:defRPr>
    </a:lvl6pPr>
    <a:lvl7pPr marL="7900182" algn="l" defTabSz="2633394" rtl="0" eaLnBrk="1" latinLnBrk="0" hangingPunct="1">
      <a:defRPr sz="5200" kern="1200">
        <a:solidFill>
          <a:schemeClr val="tx1"/>
        </a:solidFill>
        <a:latin typeface="+mn-lt"/>
        <a:ea typeface="+mn-ea"/>
        <a:cs typeface="+mn-cs"/>
      </a:defRPr>
    </a:lvl7pPr>
    <a:lvl8pPr marL="9216879" algn="l" defTabSz="2633394" rtl="0" eaLnBrk="1" latinLnBrk="0" hangingPunct="1">
      <a:defRPr sz="5200" kern="1200">
        <a:solidFill>
          <a:schemeClr val="tx1"/>
        </a:solidFill>
        <a:latin typeface="+mn-lt"/>
        <a:ea typeface="+mn-ea"/>
        <a:cs typeface="+mn-cs"/>
      </a:defRPr>
    </a:lvl8pPr>
    <a:lvl9pPr marL="10533576" algn="l" defTabSz="2633394" rtl="0" eaLnBrk="1" latinLnBrk="0" hangingPunct="1">
      <a:defRPr sz="5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0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721" autoAdjust="0"/>
  </p:normalViewPr>
  <p:slideViewPr>
    <p:cSldViewPr snapToGrid="0">
      <p:cViewPr>
        <p:scale>
          <a:sx n="11" d="100"/>
          <a:sy n="11" d="100"/>
        </p:scale>
        <p:origin x="2124" y="668"/>
      </p:cViewPr>
      <p:guideLst>
        <p:guide orient="horz" pos="6912"/>
        <p:guide pos="10368"/>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notesViewPr>
    <p:cSldViewPr snapToGrid="0">
      <p:cViewPr varScale="1">
        <p:scale>
          <a:sx n="69" d="100"/>
          <a:sy n="69" d="100"/>
        </p:scale>
        <p:origin x="1752" y="66"/>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160967" cy="366169"/>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438745" y="1"/>
            <a:ext cx="4160967" cy="366169"/>
          </a:xfrm>
          <a:prstGeom prst="rect">
            <a:avLst/>
          </a:prstGeom>
        </p:spPr>
        <p:txBody>
          <a:bodyPr vert="horz" lIns="91440" tIns="45720" rIns="91440" bIns="45720" rtlCol="0"/>
          <a:lstStyle>
            <a:lvl1pPr algn="r">
              <a:defRPr sz="1200"/>
            </a:lvl1pPr>
          </a:lstStyle>
          <a:p>
            <a:fld id="{603B259C-9702-4FCC-90F1-231BF9BB6E62}" type="datetimeFigureOut">
              <a:rPr lang="en-IN" smtClean="0"/>
              <a:pPr/>
              <a:t>29-05-2023</a:t>
            </a:fld>
            <a:endParaRPr lang="en-IN"/>
          </a:p>
        </p:txBody>
      </p:sp>
      <p:sp>
        <p:nvSpPr>
          <p:cNvPr id="4" name="Slide Image Placeholder 3"/>
          <p:cNvSpPr>
            <a:spLocks noGrp="1" noRot="1" noChangeAspect="1"/>
          </p:cNvSpPr>
          <p:nvPr>
            <p:ph type="sldImg" idx="2"/>
          </p:nvPr>
        </p:nvSpPr>
        <p:spPr>
          <a:xfrm>
            <a:off x="2947988" y="914400"/>
            <a:ext cx="3705225" cy="24701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60567" y="3521105"/>
            <a:ext cx="7680066" cy="288030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949031"/>
            <a:ext cx="4160967" cy="366169"/>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438745" y="6949031"/>
            <a:ext cx="4160967" cy="366169"/>
          </a:xfrm>
          <a:prstGeom prst="rect">
            <a:avLst/>
          </a:prstGeom>
        </p:spPr>
        <p:txBody>
          <a:bodyPr vert="horz" lIns="91440" tIns="45720" rIns="91440" bIns="45720" rtlCol="0" anchor="b"/>
          <a:lstStyle>
            <a:lvl1pPr algn="r">
              <a:defRPr sz="1200"/>
            </a:lvl1pPr>
          </a:lstStyle>
          <a:p>
            <a:fld id="{AD00D714-CEB0-4394-B8B6-E5640D061C9E}" type="slidenum">
              <a:rPr lang="en-IN" smtClean="0"/>
              <a:pPr/>
              <a:t>‹#›</a:t>
            </a:fld>
            <a:endParaRPr lang="en-IN"/>
          </a:p>
        </p:txBody>
      </p:sp>
    </p:spTree>
    <p:extLst>
      <p:ext uri="{BB962C8B-B14F-4D97-AF65-F5344CB8AC3E}">
        <p14:creationId xmlns:p14="http://schemas.microsoft.com/office/powerpoint/2010/main" val="3425767035"/>
      </p:ext>
    </p:extLst>
  </p:cSld>
  <p:clrMap bg1="lt1" tx1="dk1" bg2="lt2" tx2="dk2" accent1="accent1" accent2="accent2" accent3="accent3" accent4="accent4" accent5="accent5" accent6="accent6" hlink="hlink" folHlink="folHlink"/>
  <p:notesStyle>
    <a:lvl1pPr marL="0" algn="l" defTabSz="2633394" rtl="0" eaLnBrk="1" latinLnBrk="0" hangingPunct="1">
      <a:defRPr sz="3500" kern="1200">
        <a:solidFill>
          <a:schemeClr val="tx1"/>
        </a:solidFill>
        <a:latin typeface="+mn-lt"/>
        <a:ea typeface="+mn-ea"/>
        <a:cs typeface="+mn-cs"/>
      </a:defRPr>
    </a:lvl1pPr>
    <a:lvl2pPr marL="1316697" algn="l" defTabSz="2633394" rtl="0" eaLnBrk="1" latinLnBrk="0" hangingPunct="1">
      <a:defRPr sz="3500" kern="1200">
        <a:solidFill>
          <a:schemeClr val="tx1"/>
        </a:solidFill>
        <a:latin typeface="+mn-lt"/>
        <a:ea typeface="+mn-ea"/>
        <a:cs typeface="+mn-cs"/>
      </a:defRPr>
    </a:lvl2pPr>
    <a:lvl3pPr marL="2633394" algn="l" defTabSz="2633394" rtl="0" eaLnBrk="1" latinLnBrk="0" hangingPunct="1">
      <a:defRPr sz="3500" kern="1200">
        <a:solidFill>
          <a:schemeClr val="tx1"/>
        </a:solidFill>
        <a:latin typeface="+mn-lt"/>
        <a:ea typeface="+mn-ea"/>
        <a:cs typeface="+mn-cs"/>
      </a:defRPr>
    </a:lvl3pPr>
    <a:lvl4pPr marL="3950091" algn="l" defTabSz="2633394" rtl="0" eaLnBrk="1" latinLnBrk="0" hangingPunct="1">
      <a:defRPr sz="3500" kern="1200">
        <a:solidFill>
          <a:schemeClr val="tx1"/>
        </a:solidFill>
        <a:latin typeface="+mn-lt"/>
        <a:ea typeface="+mn-ea"/>
        <a:cs typeface="+mn-cs"/>
      </a:defRPr>
    </a:lvl4pPr>
    <a:lvl5pPr marL="5266788" algn="l" defTabSz="2633394" rtl="0" eaLnBrk="1" latinLnBrk="0" hangingPunct="1">
      <a:defRPr sz="3500" kern="1200">
        <a:solidFill>
          <a:schemeClr val="tx1"/>
        </a:solidFill>
        <a:latin typeface="+mn-lt"/>
        <a:ea typeface="+mn-ea"/>
        <a:cs typeface="+mn-cs"/>
      </a:defRPr>
    </a:lvl5pPr>
    <a:lvl6pPr marL="6583485" algn="l" defTabSz="2633394" rtl="0" eaLnBrk="1" latinLnBrk="0" hangingPunct="1">
      <a:defRPr sz="3500" kern="1200">
        <a:solidFill>
          <a:schemeClr val="tx1"/>
        </a:solidFill>
        <a:latin typeface="+mn-lt"/>
        <a:ea typeface="+mn-ea"/>
        <a:cs typeface="+mn-cs"/>
      </a:defRPr>
    </a:lvl6pPr>
    <a:lvl7pPr marL="7900182" algn="l" defTabSz="2633394" rtl="0" eaLnBrk="1" latinLnBrk="0" hangingPunct="1">
      <a:defRPr sz="3500" kern="1200">
        <a:solidFill>
          <a:schemeClr val="tx1"/>
        </a:solidFill>
        <a:latin typeface="+mn-lt"/>
        <a:ea typeface="+mn-ea"/>
        <a:cs typeface="+mn-cs"/>
      </a:defRPr>
    </a:lvl7pPr>
    <a:lvl8pPr marL="9216879" algn="l" defTabSz="2633394" rtl="0" eaLnBrk="1" latinLnBrk="0" hangingPunct="1">
      <a:defRPr sz="3500" kern="1200">
        <a:solidFill>
          <a:schemeClr val="tx1"/>
        </a:solidFill>
        <a:latin typeface="+mn-lt"/>
        <a:ea typeface="+mn-ea"/>
        <a:cs typeface="+mn-cs"/>
      </a:defRPr>
    </a:lvl8pPr>
    <a:lvl9pPr marL="10533576" algn="l" defTabSz="2633394" rtl="0" eaLnBrk="1" latinLnBrk="0" hangingPunct="1">
      <a:defRPr sz="3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47988" y="914400"/>
            <a:ext cx="3705225" cy="247015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D00D714-CEB0-4394-B8B6-E5640D061C9E}" type="slidenum">
              <a:rPr lang="en-IN" smtClean="0"/>
              <a:pPr/>
              <a:t>1</a:t>
            </a:fld>
            <a:endParaRPr lang="en-IN"/>
          </a:p>
        </p:txBody>
      </p:sp>
    </p:spTree>
    <p:extLst>
      <p:ext uri="{BB962C8B-B14F-4D97-AF65-F5344CB8AC3E}">
        <p14:creationId xmlns:p14="http://schemas.microsoft.com/office/powerpoint/2010/main" val="2288802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1"/>
            <a:ext cx="27980640" cy="7640320"/>
          </a:xfrm>
        </p:spPr>
        <p:txBody>
          <a:bodyPr anchor="b"/>
          <a:lstStyle>
            <a:lvl1pPr algn="ctr">
              <a:defRPr sz="20600"/>
            </a:lvl1pPr>
          </a:lstStyle>
          <a:p>
            <a:r>
              <a:rPr lang="en-US"/>
              <a:t>Click to edit Master title style</a:t>
            </a:r>
            <a:endParaRPr lang="en-US" dirty="0"/>
          </a:p>
        </p:txBody>
      </p:sp>
      <p:sp>
        <p:nvSpPr>
          <p:cNvPr id="3" name="Subtitle 2"/>
          <p:cNvSpPr>
            <a:spLocks noGrp="1"/>
          </p:cNvSpPr>
          <p:nvPr>
            <p:ph type="subTitle" idx="1"/>
          </p:nvPr>
        </p:nvSpPr>
        <p:spPr>
          <a:xfrm>
            <a:off x="4114800" y="11526521"/>
            <a:ext cx="24688800" cy="5298439"/>
          </a:xfrm>
        </p:spPr>
        <p:txBody>
          <a:bodyPr/>
          <a:lstStyle>
            <a:lvl1pPr marL="0" indent="0" algn="ctr">
              <a:buNone/>
              <a:defRPr sz="8200"/>
            </a:lvl1pPr>
            <a:lvl2pPr marL="1567476" indent="0" algn="ctr">
              <a:buNone/>
              <a:defRPr sz="6900"/>
            </a:lvl2pPr>
            <a:lvl3pPr marL="3134953" indent="0" algn="ctr">
              <a:buNone/>
              <a:defRPr sz="6200"/>
            </a:lvl3pPr>
            <a:lvl4pPr marL="4702429" indent="0" algn="ctr">
              <a:buNone/>
              <a:defRPr sz="5500"/>
            </a:lvl4pPr>
            <a:lvl5pPr marL="6269905" indent="0" algn="ctr">
              <a:buNone/>
              <a:defRPr sz="5500"/>
            </a:lvl5pPr>
            <a:lvl6pPr marL="7837381" indent="0" algn="ctr">
              <a:buNone/>
              <a:defRPr sz="5500"/>
            </a:lvl6pPr>
            <a:lvl7pPr marL="9404857" indent="0" algn="ctr">
              <a:buNone/>
              <a:defRPr sz="5500"/>
            </a:lvl7pPr>
            <a:lvl8pPr marL="10972334" indent="0" algn="ctr">
              <a:buNone/>
              <a:defRPr sz="5500"/>
            </a:lvl8pPr>
            <a:lvl9pPr marL="12539810" indent="0" algn="ctr">
              <a:buNone/>
              <a:defRPr sz="5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CC68A2-981A-41DF-9C04-E0A0DFE7FEEB}" type="datetimeFigureOut">
              <a:rPr lang="en-IN" smtClean="0"/>
              <a:pPr/>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D0CF45-0B1F-445B-B928-43F0D3CC362C}" type="slidenum">
              <a:rPr lang="en-IN" smtClean="0"/>
              <a:pPr/>
              <a:t>‹#›</a:t>
            </a:fld>
            <a:endParaRPr lang="en-IN"/>
          </a:p>
        </p:txBody>
      </p:sp>
    </p:spTree>
    <p:extLst>
      <p:ext uri="{BB962C8B-B14F-4D97-AF65-F5344CB8AC3E}">
        <p14:creationId xmlns:p14="http://schemas.microsoft.com/office/powerpoint/2010/main" val="3776783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CC68A2-981A-41DF-9C04-E0A0DFE7FEEB}" type="datetimeFigureOut">
              <a:rPr lang="en-IN" smtClean="0"/>
              <a:pPr/>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D0CF45-0B1F-445B-B928-43F0D3CC362C}" type="slidenum">
              <a:rPr lang="en-IN" smtClean="0"/>
              <a:pPr/>
              <a:t>‹#›</a:t>
            </a:fld>
            <a:endParaRPr lang="en-IN"/>
          </a:p>
        </p:txBody>
      </p:sp>
    </p:spTree>
    <p:extLst>
      <p:ext uri="{BB962C8B-B14F-4D97-AF65-F5344CB8AC3E}">
        <p14:creationId xmlns:p14="http://schemas.microsoft.com/office/powerpoint/2010/main" val="327848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CC68A2-981A-41DF-9C04-E0A0DFE7FEEB}" type="datetimeFigureOut">
              <a:rPr lang="en-IN" smtClean="0"/>
              <a:pPr/>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D0CF45-0B1F-445B-B928-43F0D3CC362C}" type="slidenum">
              <a:rPr lang="en-IN" smtClean="0"/>
              <a:pPr/>
              <a:t>‹#›</a:t>
            </a:fld>
            <a:endParaRPr lang="en-IN"/>
          </a:p>
        </p:txBody>
      </p:sp>
    </p:spTree>
    <p:extLst>
      <p:ext uri="{BB962C8B-B14F-4D97-AF65-F5344CB8AC3E}">
        <p14:creationId xmlns:p14="http://schemas.microsoft.com/office/powerpoint/2010/main" val="968464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CC68A2-981A-41DF-9C04-E0A0DFE7FEEB}" type="datetimeFigureOut">
              <a:rPr lang="en-IN" smtClean="0"/>
              <a:pPr/>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D0CF45-0B1F-445B-B928-43F0D3CC362C}" type="slidenum">
              <a:rPr lang="en-IN" smtClean="0"/>
              <a:pPr/>
              <a:t>‹#›</a:t>
            </a:fld>
            <a:endParaRPr lang="en-IN"/>
          </a:p>
        </p:txBody>
      </p:sp>
    </p:spTree>
    <p:extLst>
      <p:ext uri="{BB962C8B-B14F-4D97-AF65-F5344CB8AC3E}">
        <p14:creationId xmlns:p14="http://schemas.microsoft.com/office/powerpoint/2010/main" val="2074761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6"/>
            <a:ext cx="28392120" cy="9128759"/>
          </a:xfrm>
        </p:spPr>
        <p:txBody>
          <a:bodyPr anchor="b"/>
          <a:lstStyle>
            <a:lvl1pPr>
              <a:defRPr sz="20600"/>
            </a:lvl1pPr>
          </a:lstStyle>
          <a:p>
            <a:r>
              <a:rPr lang="en-US"/>
              <a:t>Click to edit Master title style</a:t>
            </a:r>
            <a:endParaRPr lang="en-US" dirty="0"/>
          </a:p>
        </p:txBody>
      </p:sp>
      <p:sp>
        <p:nvSpPr>
          <p:cNvPr id="3" name="Text Placeholder 2"/>
          <p:cNvSpPr>
            <a:spLocks noGrp="1"/>
          </p:cNvSpPr>
          <p:nvPr>
            <p:ph type="body" idx="1"/>
          </p:nvPr>
        </p:nvSpPr>
        <p:spPr>
          <a:xfrm>
            <a:off x="2245997" y="14686286"/>
            <a:ext cx="28392120" cy="4800599"/>
          </a:xfrm>
        </p:spPr>
        <p:txBody>
          <a:bodyPr/>
          <a:lstStyle>
            <a:lvl1pPr marL="0" indent="0">
              <a:buNone/>
              <a:defRPr sz="8200">
                <a:solidFill>
                  <a:schemeClr val="tx1"/>
                </a:solidFill>
              </a:defRPr>
            </a:lvl1pPr>
            <a:lvl2pPr marL="1567476" indent="0">
              <a:buNone/>
              <a:defRPr sz="6900">
                <a:solidFill>
                  <a:schemeClr val="tx1">
                    <a:tint val="75000"/>
                  </a:schemeClr>
                </a:solidFill>
              </a:defRPr>
            </a:lvl2pPr>
            <a:lvl3pPr marL="3134953" indent="0">
              <a:buNone/>
              <a:defRPr sz="6200">
                <a:solidFill>
                  <a:schemeClr val="tx1">
                    <a:tint val="75000"/>
                  </a:schemeClr>
                </a:solidFill>
              </a:defRPr>
            </a:lvl3pPr>
            <a:lvl4pPr marL="4702429" indent="0">
              <a:buNone/>
              <a:defRPr sz="5500">
                <a:solidFill>
                  <a:schemeClr val="tx1">
                    <a:tint val="75000"/>
                  </a:schemeClr>
                </a:solidFill>
              </a:defRPr>
            </a:lvl4pPr>
            <a:lvl5pPr marL="6269905" indent="0">
              <a:buNone/>
              <a:defRPr sz="5500">
                <a:solidFill>
                  <a:schemeClr val="tx1">
                    <a:tint val="75000"/>
                  </a:schemeClr>
                </a:solidFill>
              </a:defRPr>
            </a:lvl5pPr>
            <a:lvl6pPr marL="7837381" indent="0">
              <a:buNone/>
              <a:defRPr sz="5500">
                <a:solidFill>
                  <a:schemeClr val="tx1">
                    <a:tint val="75000"/>
                  </a:schemeClr>
                </a:solidFill>
              </a:defRPr>
            </a:lvl6pPr>
            <a:lvl7pPr marL="9404857" indent="0">
              <a:buNone/>
              <a:defRPr sz="5500">
                <a:solidFill>
                  <a:schemeClr val="tx1">
                    <a:tint val="75000"/>
                  </a:schemeClr>
                </a:solidFill>
              </a:defRPr>
            </a:lvl7pPr>
            <a:lvl8pPr marL="10972334" indent="0">
              <a:buNone/>
              <a:defRPr sz="5500">
                <a:solidFill>
                  <a:schemeClr val="tx1">
                    <a:tint val="75000"/>
                  </a:schemeClr>
                </a:solidFill>
              </a:defRPr>
            </a:lvl8pPr>
            <a:lvl9pPr marL="12539810" indent="0">
              <a:buNone/>
              <a:defRPr sz="5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CC68A2-981A-41DF-9C04-E0A0DFE7FEEB}" type="datetimeFigureOut">
              <a:rPr lang="en-IN" smtClean="0"/>
              <a:pPr/>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D0CF45-0B1F-445B-B928-43F0D3CC362C}" type="slidenum">
              <a:rPr lang="en-IN" smtClean="0"/>
              <a:pPr/>
              <a:t>‹#›</a:t>
            </a:fld>
            <a:endParaRPr lang="en-IN"/>
          </a:p>
        </p:txBody>
      </p:sp>
    </p:spTree>
    <p:extLst>
      <p:ext uri="{BB962C8B-B14F-4D97-AF65-F5344CB8AC3E}">
        <p14:creationId xmlns:p14="http://schemas.microsoft.com/office/powerpoint/2010/main" val="283758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1" y="5842000"/>
            <a:ext cx="13990320" cy="13924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CC68A2-981A-41DF-9C04-E0A0DFE7FEEB}" type="datetimeFigureOut">
              <a:rPr lang="en-IN" smtClean="0"/>
              <a:pPr/>
              <a:t>29-05-2023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D0CF45-0B1F-445B-B928-43F0D3CC362C}" type="slidenum">
              <a:rPr lang="en-IN" smtClean="0"/>
              <a:pPr/>
              <a:t>‹#›</a:t>
            </a:fld>
            <a:endParaRPr lang="en-IN"/>
          </a:p>
        </p:txBody>
      </p:sp>
    </p:spTree>
    <p:extLst>
      <p:ext uri="{BB962C8B-B14F-4D97-AF65-F5344CB8AC3E}">
        <p14:creationId xmlns:p14="http://schemas.microsoft.com/office/powerpoint/2010/main" val="1539220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2" y="5379721"/>
            <a:ext cx="13926024" cy="2636519"/>
          </a:xfrm>
        </p:spPr>
        <p:txBody>
          <a:bodyPr anchor="b"/>
          <a:lstStyle>
            <a:lvl1pPr marL="0" indent="0">
              <a:buNone/>
              <a:defRPr sz="8200" b="1"/>
            </a:lvl1pPr>
            <a:lvl2pPr marL="1567476" indent="0">
              <a:buNone/>
              <a:defRPr sz="6900" b="1"/>
            </a:lvl2pPr>
            <a:lvl3pPr marL="3134953" indent="0">
              <a:buNone/>
              <a:defRPr sz="6200" b="1"/>
            </a:lvl3pPr>
            <a:lvl4pPr marL="4702429" indent="0">
              <a:buNone/>
              <a:defRPr sz="5500" b="1"/>
            </a:lvl4pPr>
            <a:lvl5pPr marL="6269905" indent="0">
              <a:buNone/>
              <a:defRPr sz="5500" b="1"/>
            </a:lvl5pPr>
            <a:lvl6pPr marL="7837381" indent="0">
              <a:buNone/>
              <a:defRPr sz="5500" b="1"/>
            </a:lvl6pPr>
            <a:lvl7pPr marL="9404857" indent="0">
              <a:buNone/>
              <a:defRPr sz="5500" b="1"/>
            </a:lvl7pPr>
            <a:lvl8pPr marL="10972334" indent="0">
              <a:buNone/>
              <a:defRPr sz="5500" b="1"/>
            </a:lvl8pPr>
            <a:lvl9pPr marL="12539810" indent="0">
              <a:buNone/>
              <a:defRPr sz="5500" b="1"/>
            </a:lvl9pPr>
          </a:lstStyle>
          <a:p>
            <a:pPr lvl="0"/>
            <a:r>
              <a:rPr lang="en-US"/>
              <a:t>Click to edit Master text styles</a:t>
            </a:r>
          </a:p>
        </p:txBody>
      </p:sp>
      <p:sp>
        <p:nvSpPr>
          <p:cNvPr id="4" name="Content Placeholder 3"/>
          <p:cNvSpPr>
            <a:spLocks noGrp="1"/>
          </p:cNvSpPr>
          <p:nvPr>
            <p:ph sz="half" idx="2"/>
          </p:nvPr>
        </p:nvSpPr>
        <p:spPr>
          <a:xfrm>
            <a:off x="2267432" y="8016240"/>
            <a:ext cx="13926024" cy="117906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1"/>
            <a:ext cx="13994608" cy="2636519"/>
          </a:xfrm>
        </p:spPr>
        <p:txBody>
          <a:bodyPr anchor="b"/>
          <a:lstStyle>
            <a:lvl1pPr marL="0" indent="0">
              <a:buNone/>
              <a:defRPr sz="8200" b="1"/>
            </a:lvl1pPr>
            <a:lvl2pPr marL="1567476" indent="0">
              <a:buNone/>
              <a:defRPr sz="6900" b="1"/>
            </a:lvl2pPr>
            <a:lvl3pPr marL="3134953" indent="0">
              <a:buNone/>
              <a:defRPr sz="6200" b="1"/>
            </a:lvl3pPr>
            <a:lvl4pPr marL="4702429" indent="0">
              <a:buNone/>
              <a:defRPr sz="5500" b="1"/>
            </a:lvl4pPr>
            <a:lvl5pPr marL="6269905" indent="0">
              <a:buNone/>
              <a:defRPr sz="5500" b="1"/>
            </a:lvl5pPr>
            <a:lvl6pPr marL="7837381" indent="0">
              <a:buNone/>
              <a:defRPr sz="5500" b="1"/>
            </a:lvl6pPr>
            <a:lvl7pPr marL="9404857" indent="0">
              <a:buNone/>
              <a:defRPr sz="5500" b="1"/>
            </a:lvl7pPr>
            <a:lvl8pPr marL="10972334" indent="0">
              <a:buNone/>
              <a:defRPr sz="5500" b="1"/>
            </a:lvl8pPr>
            <a:lvl9pPr marL="12539810" indent="0">
              <a:buNone/>
              <a:defRPr sz="550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CC68A2-981A-41DF-9C04-E0A0DFE7FEEB}" type="datetimeFigureOut">
              <a:rPr lang="en-IN" smtClean="0"/>
              <a:pPr/>
              <a:t>29-05-2023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D0CF45-0B1F-445B-B928-43F0D3CC362C}" type="slidenum">
              <a:rPr lang="en-IN" smtClean="0"/>
              <a:pPr/>
              <a:t>‹#›</a:t>
            </a:fld>
            <a:endParaRPr lang="en-IN"/>
          </a:p>
        </p:txBody>
      </p:sp>
    </p:spTree>
    <p:extLst>
      <p:ext uri="{BB962C8B-B14F-4D97-AF65-F5344CB8AC3E}">
        <p14:creationId xmlns:p14="http://schemas.microsoft.com/office/powerpoint/2010/main" val="397058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CC68A2-981A-41DF-9C04-E0A0DFE7FEEB}" type="datetimeFigureOut">
              <a:rPr lang="en-IN" smtClean="0"/>
              <a:pPr/>
              <a:t>29-05-2023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D0CF45-0B1F-445B-B928-43F0D3CC362C}" type="slidenum">
              <a:rPr lang="en-IN" smtClean="0"/>
              <a:pPr/>
              <a:t>‹#›</a:t>
            </a:fld>
            <a:endParaRPr lang="en-IN"/>
          </a:p>
        </p:txBody>
      </p:sp>
    </p:spTree>
    <p:extLst>
      <p:ext uri="{BB962C8B-B14F-4D97-AF65-F5344CB8AC3E}">
        <p14:creationId xmlns:p14="http://schemas.microsoft.com/office/powerpoint/2010/main" val="2105313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CC68A2-981A-41DF-9C04-E0A0DFE7FEEB}" type="datetimeFigureOut">
              <a:rPr lang="en-IN" smtClean="0"/>
              <a:pPr/>
              <a:t>29-05-2023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D0CF45-0B1F-445B-B928-43F0D3CC362C}" type="slidenum">
              <a:rPr lang="en-IN" smtClean="0"/>
              <a:pPr/>
              <a:t>‹#›</a:t>
            </a:fld>
            <a:endParaRPr lang="en-IN"/>
          </a:p>
        </p:txBody>
      </p:sp>
    </p:spTree>
    <p:extLst>
      <p:ext uri="{BB962C8B-B14F-4D97-AF65-F5344CB8AC3E}">
        <p14:creationId xmlns:p14="http://schemas.microsoft.com/office/powerpoint/2010/main" val="1569871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7" y="1463040"/>
            <a:ext cx="10617041" cy="5120640"/>
          </a:xfrm>
        </p:spPr>
        <p:txBody>
          <a:bodyPr anchor="b"/>
          <a:lstStyle>
            <a:lvl1pPr>
              <a:defRPr sz="1100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7" y="6583680"/>
            <a:ext cx="10617041" cy="12197081"/>
          </a:xfrm>
        </p:spPr>
        <p:txBody>
          <a:bodyPr/>
          <a:lstStyle>
            <a:lvl1pPr marL="0" indent="0">
              <a:buNone/>
              <a:defRPr sz="5500"/>
            </a:lvl1pPr>
            <a:lvl2pPr marL="1567476" indent="0">
              <a:buNone/>
              <a:defRPr sz="4800"/>
            </a:lvl2pPr>
            <a:lvl3pPr marL="3134953" indent="0">
              <a:buNone/>
              <a:defRPr sz="4100"/>
            </a:lvl3pPr>
            <a:lvl4pPr marL="4702429" indent="0">
              <a:buNone/>
              <a:defRPr sz="3400"/>
            </a:lvl4pPr>
            <a:lvl5pPr marL="6269905" indent="0">
              <a:buNone/>
              <a:defRPr sz="3400"/>
            </a:lvl5pPr>
            <a:lvl6pPr marL="7837381" indent="0">
              <a:buNone/>
              <a:defRPr sz="3400"/>
            </a:lvl6pPr>
            <a:lvl7pPr marL="9404857" indent="0">
              <a:buNone/>
              <a:defRPr sz="3400"/>
            </a:lvl7pPr>
            <a:lvl8pPr marL="10972334" indent="0">
              <a:buNone/>
              <a:defRPr sz="3400"/>
            </a:lvl8pPr>
            <a:lvl9pPr marL="12539810" indent="0">
              <a:buNone/>
              <a:defRPr sz="3400"/>
            </a:lvl9pPr>
          </a:lstStyle>
          <a:p>
            <a:pPr lvl="0"/>
            <a:r>
              <a:rPr lang="en-US"/>
              <a:t>Click to edit Master text styles</a:t>
            </a:r>
          </a:p>
        </p:txBody>
      </p:sp>
      <p:sp>
        <p:nvSpPr>
          <p:cNvPr id="5" name="Date Placeholder 4"/>
          <p:cNvSpPr>
            <a:spLocks noGrp="1"/>
          </p:cNvSpPr>
          <p:nvPr>
            <p:ph type="dt" sz="half" idx="10"/>
          </p:nvPr>
        </p:nvSpPr>
        <p:spPr/>
        <p:txBody>
          <a:bodyPr/>
          <a:lstStyle/>
          <a:p>
            <a:fld id="{9DCC68A2-981A-41DF-9C04-E0A0DFE7FEEB}" type="datetimeFigureOut">
              <a:rPr lang="en-IN" smtClean="0"/>
              <a:pPr/>
              <a:t>29-05-2023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D0CF45-0B1F-445B-B928-43F0D3CC362C}" type="slidenum">
              <a:rPr lang="en-IN" smtClean="0"/>
              <a:pPr/>
              <a:t>‹#›</a:t>
            </a:fld>
            <a:endParaRPr lang="en-IN"/>
          </a:p>
        </p:txBody>
      </p:sp>
    </p:spTree>
    <p:extLst>
      <p:ext uri="{BB962C8B-B14F-4D97-AF65-F5344CB8AC3E}">
        <p14:creationId xmlns:p14="http://schemas.microsoft.com/office/powerpoint/2010/main" val="285562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7" y="1463040"/>
            <a:ext cx="10617041" cy="5120640"/>
          </a:xfrm>
        </p:spPr>
        <p:txBody>
          <a:bodyPr anchor="b"/>
          <a:lstStyle>
            <a:lvl1pPr>
              <a:defRPr sz="11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1000"/>
            </a:lvl1pPr>
            <a:lvl2pPr marL="1567476" indent="0">
              <a:buNone/>
              <a:defRPr sz="9600"/>
            </a:lvl2pPr>
            <a:lvl3pPr marL="3134953" indent="0">
              <a:buNone/>
              <a:defRPr sz="8200"/>
            </a:lvl3pPr>
            <a:lvl4pPr marL="4702429" indent="0">
              <a:buNone/>
              <a:defRPr sz="6900"/>
            </a:lvl4pPr>
            <a:lvl5pPr marL="6269905" indent="0">
              <a:buNone/>
              <a:defRPr sz="6900"/>
            </a:lvl5pPr>
            <a:lvl6pPr marL="7837381" indent="0">
              <a:buNone/>
              <a:defRPr sz="6900"/>
            </a:lvl6pPr>
            <a:lvl7pPr marL="9404857" indent="0">
              <a:buNone/>
              <a:defRPr sz="6900"/>
            </a:lvl7pPr>
            <a:lvl8pPr marL="10972334" indent="0">
              <a:buNone/>
              <a:defRPr sz="6900"/>
            </a:lvl8pPr>
            <a:lvl9pPr marL="12539810" indent="0">
              <a:buNone/>
              <a:defRPr sz="6900"/>
            </a:lvl9pPr>
          </a:lstStyle>
          <a:p>
            <a:r>
              <a:rPr lang="en-US"/>
              <a:t>Click icon to add picture</a:t>
            </a:r>
            <a:endParaRPr lang="en-US" dirty="0"/>
          </a:p>
        </p:txBody>
      </p:sp>
      <p:sp>
        <p:nvSpPr>
          <p:cNvPr id="4" name="Text Placeholder 3"/>
          <p:cNvSpPr>
            <a:spLocks noGrp="1"/>
          </p:cNvSpPr>
          <p:nvPr>
            <p:ph type="body" sz="half" idx="2"/>
          </p:nvPr>
        </p:nvSpPr>
        <p:spPr>
          <a:xfrm>
            <a:off x="2267427" y="6583680"/>
            <a:ext cx="10617041" cy="12197081"/>
          </a:xfrm>
        </p:spPr>
        <p:txBody>
          <a:bodyPr/>
          <a:lstStyle>
            <a:lvl1pPr marL="0" indent="0">
              <a:buNone/>
              <a:defRPr sz="5500"/>
            </a:lvl1pPr>
            <a:lvl2pPr marL="1567476" indent="0">
              <a:buNone/>
              <a:defRPr sz="4800"/>
            </a:lvl2pPr>
            <a:lvl3pPr marL="3134953" indent="0">
              <a:buNone/>
              <a:defRPr sz="4100"/>
            </a:lvl3pPr>
            <a:lvl4pPr marL="4702429" indent="0">
              <a:buNone/>
              <a:defRPr sz="3400"/>
            </a:lvl4pPr>
            <a:lvl5pPr marL="6269905" indent="0">
              <a:buNone/>
              <a:defRPr sz="3400"/>
            </a:lvl5pPr>
            <a:lvl6pPr marL="7837381" indent="0">
              <a:buNone/>
              <a:defRPr sz="3400"/>
            </a:lvl6pPr>
            <a:lvl7pPr marL="9404857" indent="0">
              <a:buNone/>
              <a:defRPr sz="3400"/>
            </a:lvl7pPr>
            <a:lvl8pPr marL="10972334" indent="0">
              <a:buNone/>
              <a:defRPr sz="3400"/>
            </a:lvl8pPr>
            <a:lvl9pPr marL="12539810" indent="0">
              <a:buNone/>
              <a:defRPr sz="3400"/>
            </a:lvl9pPr>
          </a:lstStyle>
          <a:p>
            <a:pPr lvl="0"/>
            <a:r>
              <a:rPr lang="en-US"/>
              <a:t>Click to edit Master text styles</a:t>
            </a:r>
          </a:p>
        </p:txBody>
      </p:sp>
      <p:sp>
        <p:nvSpPr>
          <p:cNvPr id="5" name="Date Placeholder 4"/>
          <p:cNvSpPr>
            <a:spLocks noGrp="1"/>
          </p:cNvSpPr>
          <p:nvPr>
            <p:ph type="dt" sz="half" idx="10"/>
          </p:nvPr>
        </p:nvSpPr>
        <p:spPr/>
        <p:txBody>
          <a:bodyPr/>
          <a:lstStyle/>
          <a:p>
            <a:fld id="{9DCC68A2-981A-41DF-9C04-E0A0DFE7FEEB}" type="datetimeFigureOut">
              <a:rPr lang="en-IN" smtClean="0"/>
              <a:pPr/>
              <a:t>29-05-2023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D0CF45-0B1F-445B-B928-43F0D3CC362C}" type="slidenum">
              <a:rPr lang="en-IN" smtClean="0"/>
              <a:pPr/>
              <a:t>‹#›</a:t>
            </a:fld>
            <a:endParaRPr lang="en-IN"/>
          </a:p>
        </p:txBody>
      </p:sp>
    </p:spTree>
    <p:extLst>
      <p:ext uri="{BB962C8B-B14F-4D97-AF65-F5344CB8AC3E}">
        <p14:creationId xmlns:p14="http://schemas.microsoft.com/office/powerpoint/2010/main" val="2253017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1"/>
          </a:xfrm>
          <a:prstGeom prst="rect">
            <a:avLst/>
          </a:prstGeom>
        </p:spPr>
        <p:txBody>
          <a:bodyPr vert="horz" lIns="65316" tIns="32658" rIns="65316" bIns="32658"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1"/>
          </a:xfrm>
          <a:prstGeom prst="rect">
            <a:avLst/>
          </a:prstGeom>
        </p:spPr>
        <p:txBody>
          <a:bodyPr vert="horz" lIns="65316" tIns="32658" rIns="65316" bIns="3265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65316" tIns="32658" rIns="65316" bIns="32658" rtlCol="0" anchor="ctr"/>
          <a:lstStyle>
            <a:lvl1pPr algn="l">
              <a:defRPr sz="4100">
                <a:solidFill>
                  <a:schemeClr val="tx1">
                    <a:tint val="75000"/>
                  </a:schemeClr>
                </a:solidFill>
              </a:defRPr>
            </a:lvl1pPr>
          </a:lstStyle>
          <a:p>
            <a:fld id="{9DCC68A2-981A-41DF-9C04-E0A0DFE7FEEB}" type="datetimeFigureOut">
              <a:rPr lang="en-IN" smtClean="0"/>
              <a:pPr/>
              <a:t>29-05-2023</a:t>
            </a:fld>
            <a:endParaRPr lang="en-IN"/>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65316" tIns="32658" rIns="65316" bIns="32658" rtlCol="0" anchor="ctr"/>
          <a:lstStyle>
            <a:lvl1pPr algn="ctr">
              <a:defRPr sz="41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65316" tIns="32658" rIns="65316" bIns="32658" rtlCol="0" anchor="ctr"/>
          <a:lstStyle>
            <a:lvl1pPr algn="r">
              <a:defRPr sz="4100">
                <a:solidFill>
                  <a:schemeClr val="tx1">
                    <a:tint val="75000"/>
                  </a:schemeClr>
                </a:solidFill>
              </a:defRPr>
            </a:lvl1pPr>
          </a:lstStyle>
          <a:p>
            <a:fld id="{6AD0CF45-0B1F-445B-B928-43F0D3CC362C}" type="slidenum">
              <a:rPr lang="en-IN" smtClean="0"/>
              <a:pPr/>
              <a:t>‹#›</a:t>
            </a:fld>
            <a:endParaRPr lang="en-IN"/>
          </a:p>
        </p:txBody>
      </p:sp>
    </p:spTree>
    <p:extLst>
      <p:ext uri="{BB962C8B-B14F-4D97-AF65-F5344CB8AC3E}">
        <p14:creationId xmlns:p14="http://schemas.microsoft.com/office/powerpoint/2010/main" val="2194409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134953" rtl="0" eaLnBrk="1" latinLnBrk="0" hangingPunct="1">
        <a:lnSpc>
          <a:spcPct val="90000"/>
        </a:lnSpc>
        <a:spcBef>
          <a:spcPct val="0"/>
        </a:spcBef>
        <a:buNone/>
        <a:defRPr sz="15100" kern="1200">
          <a:solidFill>
            <a:schemeClr val="tx1"/>
          </a:solidFill>
          <a:latin typeface="+mj-lt"/>
          <a:ea typeface="+mj-ea"/>
          <a:cs typeface="+mj-cs"/>
        </a:defRPr>
      </a:lvl1pPr>
    </p:titleStyle>
    <p:bodyStyle>
      <a:lvl1pPr marL="783738" indent="-783738" algn="l" defTabSz="3134953" rtl="0" eaLnBrk="1" latinLnBrk="0" hangingPunct="1">
        <a:lnSpc>
          <a:spcPct val="90000"/>
        </a:lnSpc>
        <a:spcBef>
          <a:spcPts val="3429"/>
        </a:spcBef>
        <a:buFont typeface="Arial" panose="020B0604020202020204" pitchFamily="34" charset="0"/>
        <a:buChar char="•"/>
        <a:defRPr sz="9600" kern="1200">
          <a:solidFill>
            <a:schemeClr val="tx1"/>
          </a:solidFill>
          <a:latin typeface="+mn-lt"/>
          <a:ea typeface="+mn-ea"/>
          <a:cs typeface="+mn-cs"/>
        </a:defRPr>
      </a:lvl1pPr>
      <a:lvl2pPr marL="2351214" indent="-783738" algn="l" defTabSz="3134953" rtl="0" eaLnBrk="1" latinLnBrk="0" hangingPunct="1">
        <a:lnSpc>
          <a:spcPct val="90000"/>
        </a:lnSpc>
        <a:spcBef>
          <a:spcPts val="1714"/>
        </a:spcBef>
        <a:buFont typeface="Arial" panose="020B0604020202020204" pitchFamily="34" charset="0"/>
        <a:buChar char="•"/>
        <a:defRPr sz="8200" kern="1200">
          <a:solidFill>
            <a:schemeClr val="tx1"/>
          </a:solidFill>
          <a:latin typeface="+mn-lt"/>
          <a:ea typeface="+mn-ea"/>
          <a:cs typeface="+mn-cs"/>
        </a:defRPr>
      </a:lvl2pPr>
      <a:lvl3pPr marL="3918691" indent="-783738" algn="l" defTabSz="3134953" rtl="0" eaLnBrk="1" latinLnBrk="0" hangingPunct="1">
        <a:lnSpc>
          <a:spcPct val="90000"/>
        </a:lnSpc>
        <a:spcBef>
          <a:spcPts val="1714"/>
        </a:spcBef>
        <a:buFont typeface="Arial" panose="020B0604020202020204" pitchFamily="34" charset="0"/>
        <a:buChar char="•"/>
        <a:defRPr sz="6900" kern="1200">
          <a:solidFill>
            <a:schemeClr val="tx1"/>
          </a:solidFill>
          <a:latin typeface="+mn-lt"/>
          <a:ea typeface="+mn-ea"/>
          <a:cs typeface="+mn-cs"/>
        </a:defRPr>
      </a:lvl3pPr>
      <a:lvl4pPr marL="5486167" indent="-783738" algn="l" defTabSz="3134953" rtl="0" eaLnBrk="1" latinLnBrk="0" hangingPunct="1">
        <a:lnSpc>
          <a:spcPct val="90000"/>
        </a:lnSpc>
        <a:spcBef>
          <a:spcPts val="1714"/>
        </a:spcBef>
        <a:buFont typeface="Arial" panose="020B0604020202020204" pitchFamily="34" charset="0"/>
        <a:buChar char="•"/>
        <a:defRPr sz="6200" kern="1200">
          <a:solidFill>
            <a:schemeClr val="tx1"/>
          </a:solidFill>
          <a:latin typeface="+mn-lt"/>
          <a:ea typeface="+mn-ea"/>
          <a:cs typeface="+mn-cs"/>
        </a:defRPr>
      </a:lvl4pPr>
      <a:lvl5pPr marL="7053643" indent="-783738" algn="l" defTabSz="3134953" rtl="0" eaLnBrk="1" latinLnBrk="0" hangingPunct="1">
        <a:lnSpc>
          <a:spcPct val="90000"/>
        </a:lnSpc>
        <a:spcBef>
          <a:spcPts val="1714"/>
        </a:spcBef>
        <a:buFont typeface="Arial" panose="020B0604020202020204" pitchFamily="34" charset="0"/>
        <a:buChar char="•"/>
        <a:defRPr sz="6200" kern="1200">
          <a:solidFill>
            <a:schemeClr val="tx1"/>
          </a:solidFill>
          <a:latin typeface="+mn-lt"/>
          <a:ea typeface="+mn-ea"/>
          <a:cs typeface="+mn-cs"/>
        </a:defRPr>
      </a:lvl5pPr>
      <a:lvl6pPr marL="8621120" indent="-783738" algn="l" defTabSz="3134953" rtl="0" eaLnBrk="1" latinLnBrk="0" hangingPunct="1">
        <a:lnSpc>
          <a:spcPct val="90000"/>
        </a:lnSpc>
        <a:spcBef>
          <a:spcPts val="1714"/>
        </a:spcBef>
        <a:buFont typeface="Arial" panose="020B0604020202020204" pitchFamily="34" charset="0"/>
        <a:buChar char="•"/>
        <a:defRPr sz="6200" kern="1200">
          <a:solidFill>
            <a:schemeClr val="tx1"/>
          </a:solidFill>
          <a:latin typeface="+mn-lt"/>
          <a:ea typeface="+mn-ea"/>
          <a:cs typeface="+mn-cs"/>
        </a:defRPr>
      </a:lvl6pPr>
      <a:lvl7pPr marL="10188595" indent="-783738" algn="l" defTabSz="3134953" rtl="0" eaLnBrk="1" latinLnBrk="0" hangingPunct="1">
        <a:lnSpc>
          <a:spcPct val="90000"/>
        </a:lnSpc>
        <a:spcBef>
          <a:spcPts val="1714"/>
        </a:spcBef>
        <a:buFont typeface="Arial" panose="020B0604020202020204" pitchFamily="34" charset="0"/>
        <a:buChar char="•"/>
        <a:defRPr sz="6200" kern="1200">
          <a:solidFill>
            <a:schemeClr val="tx1"/>
          </a:solidFill>
          <a:latin typeface="+mn-lt"/>
          <a:ea typeface="+mn-ea"/>
          <a:cs typeface="+mn-cs"/>
        </a:defRPr>
      </a:lvl7pPr>
      <a:lvl8pPr marL="11756072" indent="-783738" algn="l" defTabSz="3134953" rtl="0" eaLnBrk="1" latinLnBrk="0" hangingPunct="1">
        <a:lnSpc>
          <a:spcPct val="90000"/>
        </a:lnSpc>
        <a:spcBef>
          <a:spcPts val="1714"/>
        </a:spcBef>
        <a:buFont typeface="Arial" panose="020B0604020202020204" pitchFamily="34" charset="0"/>
        <a:buChar char="•"/>
        <a:defRPr sz="6200" kern="1200">
          <a:solidFill>
            <a:schemeClr val="tx1"/>
          </a:solidFill>
          <a:latin typeface="+mn-lt"/>
          <a:ea typeface="+mn-ea"/>
          <a:cs typeface="+mn-cs"/>
        </a:defRPr>
      </a:lvl8pPr>
      <a:lvl9pPr marL="13323548" indent="-783738" algn="l" defTabSz="3134953" rtl="0" eaLnBrk="1" latinLnBrk="0" hangingPunct="1">
        <a:lnSpc>
          <a:spcPct val="90000"/>
        </a:lnSpc>
        <a:spcBef>
          <a:spcPts val="1714"/>
        </a:spcBef>
        <a:buFont typeface="Arial" panose="020B0604020202020204" pitchFamily="34" charset="0"/>
        <a:buChar char="•"/>
        <a:defRPr sz="6200" kern="1200">
          <a:solidFill>
            <a:schemeClr val="tx1"/>
          </a:solidFill>
          <a:latin typeface="+mn-lt"/>
          <a:ea typeface="+mn-ea"/>
          <a:cs typeface="+mn-cs"/>
        </a:defRPr>
      </a:lvl9pPr>
    </p:bodyStyle>
    <p:otherStyle>
      <a:defPPr>
        <a:defRPr lang="en-US"/>
      </a:defPPr>
      <a:lvl1pPr marL="0" algn="l" defTabSz="3134953" rtl="0" eaLnBrk="1" latinLnBrk="0" hangingPunct="1">
        <a:defRPr sz="6200" kern="1200">
          <a:solidFill>
            <a:schemeClr val="tx1"/>
          </a:solidFill>
          <a:latin typeface="+mn-lt"/>
          <a:ea typeface="+mn-ea"/>
          <a:cs typeface="+mn-cs"/>
        </a:defRPr>
      </a:lvl1pPr>
      <a:lvl2pPr marL="1567476" algn="l" defTabSz="3134953" rtl="0" eaLnBrk="1" latinLnBrk="0" hangingPunct="1">
        <a:defRPr sz="6200" kern="1200">
          <a:solidFill>
            <a:schemeClr val="tx1"/>
          </a:solidFill>
          <a:latin typeface="+mn-lt"/>
          <a:ea typeface="+mn-ea"/>
          <a:cs typeface="+mn-cs"/>
        </a:defRPr>
      </a:lvl2pPr>
      <a:lvl3pPr marL="3134953" algn="l" defTabSz="3134953" rtl="0" eaLnBrk="1" latinLnBrk="0" hangingPunct="1">
        <a:defRPr sz="6200" kern="1200">
          <a:solidFill>
            <a:schemeClr val="tx1"/>
          </a:solidFill>
          <a:latin typeface="+mn-lt"/>
          <a:ea typeface="+mn-ea"/>
          <a:cs typeface="+mn-cs"/>
        </a:defRPr>
      </a:lvl3pPr>
      <a:lvl4pPr marL="4702429" algn="l" defTabSz="3134953" rtl="0" eaLnBrk="1" latinLnBrk="0" hangingPunct="1">
        <a:defRPr sz="6200" kern="1200">
          <a:solidFill>
            <a:schemeClr val="tx1"/>
          </a:solidFill>
          <a:latin typeface="+mn-lt"/>
          <a:ea typeface="+mn-ea"/>
          <a:cs typeface="+mn-cs"/>
        </a:defRPr>
      </a:lvl4pPr>
      <a:lvl5pPr marL="6269905" algn="l" defTabSz="3134953" rtl="0" eaLnBrk="1" latinLnBrk="0" hangingPunct="1">
        <a:defRPr sz="6200" kern="1200">
          <a:solidFill>
            <a:schemeClr val="tx1"/>
          </a:solidFill>
          <a:latin typeface="+mn-lt"/>
          <a:ea typeface="+mn-ea"/>
          <a:cs typeface="+mn-cs"/>
        </a:defRPr>
      </a:lvl5pPr>
      <a:lvl6pPr marL="7837381" algn="l" defTabSz="3134953" rtl="0" eaLnBrk="1" latinLnBrk="0" hangingPunct="1">
        <a:defRPr sz="6200" kern="1200">
          <a:solidFill>
            <a:schemeClr val="tx1"/>
          </a:solidFill>
          <a:latin typeface="+mn-lt"/>
          <a:ea typeface="+mn-ea"/>
          <a:cs typeface="+mn-cs"/>
        </a:defRPr>
      </a:lvl6pPr>
      <a:lvl7pPr marL="9404857" algn="l" defTabSz="3134953" rtl="0" eaLnBrk="1" latinLnBrk="0" hangingPunct="1">
        <a:defRPr sz="6200" kern="1200">
          <a:solidFill>
            <a:schemeClr val="tx1"/>
          </a:solidFill>
          <a:latin typeface="+mn-lt"/>
          <a:ea typeface="+mn-ea"/>
          <a:cs typeface="+mn-cs"/>
        </a:defRPr>
      </a:lvl7pPr>
      <a:lvl8pPr marL="10972334" algn="l" defTabSz="3134953" rtl="0" eaLnBrk="1" latinLnBrk="0" hangingPunct="1">
        <a:defRPr sz="6200" kern="1200">
          <a:solidFill>
            <a:schemeClr val="tx1"/>
          </a:solidFill>
          <a:latin typeface="+mn-lt"/>
          <a:ea typeface="+mn-ea"/>
          <a:cs typeface="+mn-cs"/>
        </a:defRPr>
      </a:lvl8pPr>
      <a:lvl9pPr marL="12539810" algn="l" defTabSz="3134953"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 y="-226797"/>
            <a:ext cx="32918402" cy="2323679"/>
          </a:xfrm>
          <a:prstGeom prst="rect">
            <a:avLst/>
          </a:prstGeom>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lIns="65316" tIns="32658" rIns="65316" bIns="32658"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5" name="Text Box 189"/>
          <p:cNvSpPr txBox="1">
            <a:spLocks noChangeArrowheads="1"/>
          </p:cNvSpPr>
          <p:nvPr/>
        </p:nvSpPr>
        <p:spPr bwMode="auto">
          <a:xfrm>
            <a:off x="813213" y="5991176"/>
            <a:ext cx="10022021" cy="3691476"/>
          </a:xfrm>
          <a:prstGeom prst="rect">
            <a:avLst/>
          </a:prstGeom>
          <a:solidFill>
            <a:schemeClr val="bg1"/>
          </a:solidFill>
          <a:ln w="12700">
            <a:noFill/>
          </a:ln>
          <a:effectLst/>
        </p:spPr>
        <p:txBody>
          <a:bodyPr wrap="square" lIns="97957" tIns="97957" rIns="97957" bIns="9795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 marR="32385" algn="just">
              <a:lnSpc>
                <a:spcPct val="150000"/>
              </a:lnSpc>
              <a:spcBef>
                <a:spcPts val="245"/>
              </a:spcBef>
              <a:spcAft>
                <a:spcPts val="0"/>
              </a:spcAft>
            </a:pPr>
            <a:r>
              <a:rPr lang="en-US" dirty="0">
                <a:latin typeface="Times New Roman" panose="02020603050405020304" pitchFamily="18" charset="0"/>
                <a:cs typeface="Times New Roman" panose="02020603050405020304" pitchFamily="18" charset="0"/>
              </a:rPr>
              <a:t>A Chabot is artificial intelligence (AI) computer software that can simulate a conversation using textual or audio techniques. The basis of chat bots is artificial intelligence, which analyses a customer's data and blends the response with them. AI-powered bots can take over a variety of duties since they are considerably more powerful-and can execute numerous tasks at once. Natural language processing enables a bot to converse in the most natural manner possible. A balanced blend of innovative technology and human intervention is the optimal user-Chabot connection</a:t>
            </a:r>
            <a:r>
              <a:rPr lang="en-US" dirty="0"/>
              <a:t>.</a:t>
            </a:r>
            <a:endParaRPr lang="en-US" sz="2300" dirty="0">
              <a:latin typeface="Times New Roman" panose="02020603050405020304" pitchFamily="18" charset="0"/>
              <a:cs typeface="Times New Roman" panose="02020603050405020304" pitchFamily="18" charset="0"/>
            </a:endParaRPr>
          </a:p>
        </p:txBody>
      </p:sp>
      <p:sp>
        <p:nvSpPr>
          <p:cNvPr id="6" name="Rectangle 5"/>
          <p:cNvSpPr/>
          <p:nvPr/>
        </p:nvSpPr>
        <p:spPr>
          <a:xfrm>
            <a:off x="745819" y="5080622"/>
            <a:ext cx="10089415" cy="736135"/>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8978" tIns="24489" rIns="48978" bIns="24489" rtlCol="0" anchor="ctr"/>
          <a:lstStyle/>
          <a:p>
            <a:pPr algn="ctr"/>
            <a:r>
              <a:rPr lang="en-US" sz="3300" b="1" dirty="0">
                <a:solidFill>
                  <a:schemeClr val="bg1"/>
                </a:solidFill>
                <a:latin typeface="Times New Roman" panose="02020603050405020304" pitchFamily="18" charset="0"/>
                <a:cs typeface="Times New Roman" panose="02020603050405020304" pitchFamily="18" charset="0"/>
              </a:rPr>
              <a:t>1. Abstract</a:t>
            </a:r>
          </a:p>
        </p:txBody>
      </p:sp>
      <p:sp>
        <p:nvSpPr>
          <p:cNvPr id="7" name="TextBox 6"/>
          <p:cNvSpPr txBox="1"/>
          <p:nvPr/>
        </p:nvSpPr>
        <p:spPr>
          <a:xfrm>
            <a:off x="152400" y="2465699"/>
            <a:ext cx="32353045" cy="1497115"/>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square" lIns="65316" tIns="32658" rIns="65316" bIns="32658" rtlCol="0">
            <a:spAutoFit/>
          </a:bodyPr>
          <a:lstStyle/>
          <a:p>
            <a:pPr algn="ctr"/>
            <a:r>
              <a:rPr lang="en-IN" sz="9300" b="1" dirty="0">
                <a:solidFill>
                  <a:schemeClr val="tx1"/>
                </a:solidFill>
                <a:latin typeface="Times New Roman" panose="02020603050405020304" pitchFamily="18" charset="0"/>
                <a:cs typeface="Times New Roman" panose="02020603050405020304" pitchFamily="18" charset="0"/>
              </a:rPr>
              <a:t>CHATBOT IN PYTHON</a:t>
            </a:r>
          </a:p>
        </p:txBody>
      </p:sp>
      <p:sp>
        <p:nvSpPr>
          <p:cNvPr id="13" name="Rectangle 12"/>
          <p:cNvSpPr/>
          <p:nvPr/>
        </p:nvSpPr>
        <p:spPr>
          <a:xfrm>
            <a:off x="10995860" y="5075385"/>
            <a:ext cx="10859287" cy="682643"/>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8978" tIns="24489" rIns="48978" bIns="24489" rtlCol="0" anchor="ctr"/>
          <a:lstStyle/>
          <a:p>
            <a:pPr algn="ctr"/>
            <a:r>
              <a:rPr lang="en-US" sz="3100" b="1" dirty="0">
                <a:solidFill>
                  <a:schemeClr val="bg1"/>
                </a:solidFill>
                <a:latin typeface="Times New Roman" panose="02020603050405020304" pitchFamily="18" charset="0"/>
                <a:cs typeface="Times New Roman" panose="02020603050405020304" pitchFamily="18" charset="0"/>
              </a:rPr>
              <a:t>2. Introduction</a:t>
            </a:r>
          </a:p>
        </p:txBody>
      </p:sp>
      <p:sp>
        <p:nvSpPr>
          <p:cNvPr id="15" name="Text Box 192"/>
          <p:cNvSpPr txBox="1">
            <a:spLocks noChangeArrowheads="1"/>
          </p:cNvSpPr>
          <p:nvPr/>
        </p:nvSpPr>
        <p:spPr bwMode="auto">
          <a:xfrm>
            <a:off x="10995860" y="5939419"/>
            <a:ext cx="10859287" cy="5185781"/>
          </a:xfrm>
          <a:prstGeom prst="rect">
            <a:avLst/>
          </a:prstGeom>
          <a:solidFill>
            <a:schemeClr val="bg1"/>
          </a:solidFill>
          <a:ln w="12700">
            <a:noFill/>
          </a:ln>
          <a:effectLst/>
        </p:spPr>
        <p:txBody>
          <a:bodyPr wrap="square" lIns="97957" tIns="97957" rIns="97957" bIns="9795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nSpc>
                <a:spcPct val="150000"/>
              </a:lnSpc>
            </a:pPr>
            <a:r>
              <a:rPr lang="en-US" dirty="0">
                <a:latin typeface="Times New Roman" panose="02020603050405020304" pitchFamily="18" charset="0"/>
                <a:cs typeface="Times New Roman" panose="02020603050405020304" pitchFamily="18" charset="0"/>
              </a:rPr>
              <a:t>Artificial Intelligence (ΑΙ) increasingly integrates our daily lives with the creation and analysis of intelligent software and hardware, called intelligent agents. Intelligent agents can do a variety of tasks ranging from labor work to sophisticated operations.</a:t>
            </a:r>
          </a:p>
          <a:p>
            <a:pPr>
              <a:lnSpc>
                <a:spcPct val="150000"/>
              </a:lnSpc>
            </a:pPr>
            <a:r>
              <a:rPr lang="en-US" dirty="0">
                <a:latin typeface="Times New Roman" panose="02020603050405020304" pitchFamily="18" charset="0"/>
                <a:cs typeface="Times New Roman" panose="02020603050405020304" pitchFamily="18" charset="0"/>
              </a:rPr>
              <a:t>A chatbot is a typical example of an AI system and one of the most elementary and widespread examples of intelligent Human-Computer Interaction (HCI). </a:t>
            </a:r>
          </a:p>
          <a:p>
            <a:pPr>
              <a:lnSpc>
                <a:spcPct val="150000"/>
              </a:lnSpc>
            </a:pPr>
            <a:r>
              <a:rPr lang="en-US" dirty="0">
                <a:latin typeface="Times New Roman" panose="02020603050405020304" pitchFamily="18" charset="0"/>
                <a:cs typeface="Times New Roman" panose="02020603050405020304" pitchFamily="18" charset="0"/>
              </a:rPr>
              <a:t>It is a computer program, which responds like a smart entity when conversed with through text or voice and understands one or more human languages by Natural Language Processing (NLP). </a:t>
            </a:r>
          </a:p>
          <a:p>
            <a:pPr>
              <a:lnSpc>
                <a:spcPct val="150000"/>
              </a:lnSpc>
            </a:pPr>
            <a:r>
              <a:rPr lang="en-US" dirty="0">
                <a:latin typeface="Times New Roman" panose="02020603050405020304" pitchFamily="18" charset="0"/>
                <a:cs typeface="Times New Roman" panose="02020603050405020304" pitchFamily="18" charset="0"/>
              </a:rPr>
              <a:t>Chatbots are also known as smart bots, interactive agents, digital assistants, or artificial conversation entities. </a:t>
            </a:r>
          </a:p>
        </p:txBody>
      </p:sp>
      <p:sp>
        <p:nvSpPr>
          <p:cNvPr id="16" name="Rectangle 15"/>
          <p:cNvSpPr/>
          <p:nvPr/>
        </p:nvSpPr>
        <p:spPr>
          <a:xfrm>
            <a:off x="22015773" y="5146639"/>
            <a:ext cx="9876234" cy="657315"/>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8978" tIns="24489" rIns="48978" bIns="24489" rtlCol="0" anchor="ctr"/>
          <a:lstStyle/>
          <a:p>
            <a:pPr algn="ctr"/>
            <a:r>
              <a:rPr lang="en-US" sz="3100" b="1" dirty="0">
                <a:solidFill>
                  <a:schemeClr val="bg1"/>
                </a:solidFill>
                <a:latin typeface="Times New Roman" panose="02020603050405020304" pitchFamily="18" charset="0"/>
                <a:cs typeface="Times New Roman" panose="02020603050405020304" pitchFamily="18" charset="0"/>
              </a:rPr>
              <a:t>3. Objectives</a:t>
            </a:r>
          </a:p>
        </p:txBody>
      </p:sp>
      <p:sp>
        <p:nvSpPr>
          <p:cNvPr id="20" name="Text Box 191"/>
          <p:cNvSpPr txBox="1">
            <a:spLocks noChangeArrowheads="1"/>
          </p:cNvSpPr>
          <p:nvPr/>
        </p:nvSpPr>
        <p:spPr bwMode="auto">
          <a:xfrm>
            <a:off x="1117999" y="17039459"/>
            <a:ext cx="17788566" cy="4707523"/>
          </a:xfrm>
          <a:prstGeom prst="rect">
            <a:avLst/>
          </a:prstGeom>
          <a:solidFill>
            <a:schemeClr val="bg1"/>
          </a:solidFill>
          <a:ln w="12700">
            <a:noFill/>
          </a:ln>
          <a:effectLst/>
        </p:spPr>
        <p:txBody>
          <a:bodyPr wrap="square" lIns="97957" tIns="97957" rIns="97957" bIns="9795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lnSpc>
                <a:spcPct val="150000"/>
              </a:lnSpc>
            </a:pPr>
            <a:r>
              <a:rPr lang="en-US" dirty="0">
                <a:latin typeface="Times New Roman" panose="02020603050405020304" pitchFamily="18" charset="0"/>
                <a:ea typeface="Times New Roman" panose="02020603050405020304" pitchFamily="18" charset="0"/>
              </a:rPr>
              <a:t>As an AI language model, I cannot predict the future, but I can provide information about the current possibilities and potentials of chatbots. Chatbots have gained popularity in recent years due to their ability to provide quick and efficient customer service. However, their potential goes far beyond that. Here are some possible future scopes of chatbots:1. Personalization: Chatbots can use machine learning algorithms to analyze customer data and provide personalized experiences to each customer.2. Expansion to new domains: With advancements in AI, chatbots can be trained to handle increasingly complex tasks and industries, such as healthcare, finance, and education.3. Integration with IoT: Chatbots can be integrated with IoT devices, enabling them to control home appliances, cars, and other electronic devices.4. Voice-based chatbots: Chatbots that can interact through voice assistants like Amazon Alexa and Google Assistant are becoming increasingly popular, paving the way for more voice-based applications.5. Conversational AI: With advancements in natural language processing and machine learning, chatbots are becoming more intelligent and capable of holding more natural conversations with </a:t>
            </a:r>
            <a:r>
              <a:rPr lang="en-US" dirty="0" err="1">
                <a:latin typeface="Times New Roman" panose="02020603050405020304" pitchFamily="18" charset="0"/>
                <a:ea typeface="Times New Roman" panose="02020603050405020304" pitchFamily="18" charset="0"/>
              </a:rPr>
              <a:t>users.Overall</a:t>
            </a:r>
            <a:r>
              <a:rPr lang="en-US" dirty="0">
                <a:latin typeface="Times New Roman" panose="02020603050405020304" pitchFamily="18" charset="0"/>
                <a:ea typeface="Times New Roman" panose="02020603050405020304" pitchFamily="18" charset="0"/>
              </a:rPr>
              <a:t>, the future scope of chatbots is vast, and they are likely to become a crucial part of many industries, providing innovative solutions to various challenges.</a:t>
            </a:r>
            <a:endParaRPr lang="en-US" dirty="0">
              <a:latin typeface="Times New Roman" panose="02020603050405020304" pitchFamily="18" charset="0"/>
              <a:cs typeface="Times New Roman" panose="02020603050405020304" pitchFamily="18" charset="0"/>
            </a:endParaRPr>
          </a:p>
        </p:txBody>
      </p:sp>
      <p:sp>
        <p:nvSpPr>
          <p:cNvPr id="21" name="Rectangle 20"/>
          <p:cNvSpPr/>
          <p:nvPr/>
        </p:nvSpPr>
        <p:spPr>
          <a:xfrm>
            <a:off x="1117998" y="15917466"/>
            <a:ext cx="17788565" cy="94751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8978" tIns="24489" rIns="48978" bIns="24489" rtlCol="0" anchor="ctr"/>
          <a:lstStyle/>
          <a:p>
            <a:pPr algn="ctr"/>
            <a:r>
              <a:rPr lang="en-US" sz="3100" b="1" dirty="0">
                <a:solidFill>
                  <a:schemeClr val="bg1"/>
                </a:solidFill>
                <a:latin typeface="Times New Roman" panose="02020603050405020304" pitchFamily="18" charset="0"/>
                <a:cs typeface="Times New Roman" panose="02020603050405020304" pitchFamily="18" charset="0"/>
              </a:rPr>
              <a:t>5. Future Scope</a:t>
            </a:r>
          </a:p>
        </p:txBody>
      </p:sp>
      <p:sp>
        <p:nvSpPr>
          <p:cNvPr id="26" name="TextBox 25"/>
          <p:cNvSpPr txBox="1"/>
          <p:nvPr/>
        </p:nvSpPr>
        <p:spPr>
          <a:xfrm>
            <a:off x="-1026393" y="3191639"/>
            <a:ext cx="32918400" cy="1866447"/>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square" lIns="65316" tIns="32658" rIns="65316" bIns="32658" rtlCol="0">
            <a:spAutoFit/>
          </a:bodyPr>
          <a:lstStyle/>
          <a:p>
            <a:pPr algn="ctr"/>
            <a:endParaRPr lang="en-US" sz="3900" b="1" i="1" dirty="0">
              <a:solidFill>
                <a:schemeClr val="tx1"/>
              </a:solidFill>
              <a:latin typeface="Times New Roman" panose="02020603050405020304" pitchFamily="18" charset="0"/>
              <a:cs typeface="Times New Roman" panose="02020603050405020304" pitchFamily="18" charset="0"/>
            </a:endParaRPr>
          </a:p>
          <a:p>
            <a:pPr algn="ctr"/>
            <a:endParaRPr lang="en-US" sz="3900" b="1" i="1" dirty="0">
              <a:solidFill>
                <a:schemeClr val="tx1"/>
              </a:solidFill>
              <a:latin typeface="Times New Roman" panose="02020603050405020304" pitchFamily="18" charset="0"/>
              <a:cs typeface="Times New Roman" panose="02020603050405020304" pitchFamily="18" charset="0"/>
            </a:endParaRPr>
          </a:p>
          <a:p>
            <a:pPr algn="ctr"/>
            <a:r>
              <a:rPr lang="en-US" sz="3900" b="1" i="1" dirty="0">
                <a:solidFill>
                  <a:schemeClr val="tx1"/>
                </a:solidFill>
                <a:latin typeface="Times New Roman" panose="02020603050405020304" pitchFamily="18" charset="0"/>
                <a:cs typeface="Times New Roman" panose="02020603050405020304" pitchFamily="18" charset="0"/>
              </a:rPr>
              <a:t>Simran Tabassum, Rehana Banu, Meghana, Harsha, AIML, FETW,SUK</a:t>
            </a:r>
            <a:endParaRPr lang="en-IN" sz="3900" b="1" i="1" dirty="0">
              <a:solidFill>
                <a:schemeClr val="tx1"/>
              </a:solidFill>
              <a:latin typeface="Times New Roman" panose="02020603050405020304" pitchFamily="18" charset="0"/>
              <a:cs typeface="Times New Roman" panose="02020603050405020304" pitchFamily="18" charset="0"/>
            </a:endParaRPr>
          </a:p>
        </p:txBody>
      </p:sp>
      <p:sp>
        <p:nvSpPr>
          <p:cNvPr id="27" name="Rectangle 26"/>
          <p:cNvSpPr/>
          <p:nvPr/>
        </p:nvSpPr>
        <p:spPr>
          <a:xfrm>
            <a:off x="0" y="21934903"/>
            <a:ext cx="32918402" cy="572254"/>
          </a:xfrm>
          <a:prstGeom prst="rect">
            <a:avLst/>
          </a:prstGeom>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lIns="65316" tIns="32658" rIns="65316" bIns="32658"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29" name="Text Box 193"/>
          <p:cNvSpPr txBox="1">
            <a:spLocks noChangeArrowheads="1"/>
          </p:cNvSpPr>
          <p:nvPr/>
        </p:nvSpPr>
        <p:spPr bwMode="auto">
          <a:xfrm flipH="1">
            <a:off x="19615356" y="17045000"/>
            <a:ext cx="12890089" cy="3738027"/>
          </a:xfrm>
          <a:prstGeom prst="rect">
            <a:avLst/>
          </a:prstGeom>
          <a:solidFill>
            <a:schemeClr val="bg1"/>
          </a:solidFill>
          <a:ln w="12700">
            <a:noFill/>
          </a:ln>
          <a:effectLst/>
        </p:spPr>
        <p:txBody>
          <a:bodyPr wrap="square" lIns="97957" tIns="97957" rIns="97957" bIns="9795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nSpc>
                <a:spcPct val="150000"/>
              </a:lnSpc>
            </a:pP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chatbots are becoming increasingly popular in various industries as they provide efficient and personalized customer support services. They are an excellent way of enhancing customer engagement and loyalty, and they help businesses save costs. However, to be effective, chatbots must be designed to offer seamless user experience and to accurately identify and respond to user queries. Additionally, chatbots should work alongside human customer service representatives to ensure that complex or sensitive issues are handled appropriately. Overall, while chatbots have their limitations, the benefits they offer in terms of efficiency, cost-effectiveness, and improved customer experience make them a worthwhile investment for businesses.</a:t>
            </a:r>
          </a:p>
        </p:txBody>
      </p:sp>
      <p:sp>
        <p:nvSpPr>
          <p:cNvPr id="30" name="Rectangle 29"/>
          <p:cNvSpPr/>
          <p:nvPr/>
        </p:nvSpPr>
        <p:spPr>
          <a:xfrm>
            <a:off x="19527070" y="15986111"/>
            <a:ext cx="12890089" cy="884104"/>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8978" tIns="24489" rIns="48978" bIns="24489" rtlCol="0" anchor="ctr"/>
          <a:lstStyle/>
          <a:p>
            <a:pPr algn="ctr"/>
            <a:r>
              <a:rPr lang="en-US" sz="3100" b="1" dirty="0">
                <a:solidFill>
                  <a:schemeClr val="bg1"/>
                </a:solidFill>
                <a:latin typeface="Times New Roman" panose="02020603050405020304" pitchFamily="18" charset="0"/>
                <a:cs typeface="Times New Roman" panose="02020603050405020304" pitchFamily="18" charset="0"/>
              </a:rPr>
              <a:t>6. Conclusion</a:t>
            </a:r>
          </a:p>
        </p:txBody>
      </p:sp>
      <p:sp>
        <p:nvSpPr>
          <p:cNvPr id="37" name="Text Box 189"/>
          <p:cNvSpPr txBox="1">
            <a:spLocks noChangeArrowheads="1"/>
          </p:cNvSpPr>
          <p:nvPr/>
        </p:nvSpPr>
        <p:spPr bwMode="auto">
          <a:xfrm>
            <a:off x="7546916" y="11671280"/>
            <a:ext cx="18031048" cy="3992803"/>
          </a:xfrm>
          <a:prstGeom prst="rect">
            <a:avLst/>
          </a:prstGeom>
          <a:solidFill>
            <a:schemeClr val="bg1"/>
          </a:solidFill>
          <a:ln w="12700">
            <a:noFill/>
          </a:ln>
          <a:effectLst/>
        </p:spPr>
        <p:txBody>
          <a:bodyPr wrap="square" lIns="97957" tIns="97957" rIns="97957" bIns="9795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ctr" eaLnBrk="1" hangingPunct="1"/>
            <a:endParaRPr lang="en-US" sz="2300" dirty="0">
              <a:latin typeface="Times New Roman" panose="02020603050405020304" pitchFamily="18" charset="0"/>
              <a:cs typeface="Times New Roman" panose="02020603050405020304" pitchFamily="18" charset="0"/>
            </a:endParaRPr>
          </a:p>
        </p:txBody>
      </p:sp>
      <p:sp>
        <p:nvSpPr>
          <p:cNvPr id="39" name="Rectangle 38"/>
          <p:cNvSpPr/>
          <p:nvPr/>
        </p:nvSpPr>
        <p:spPr>
          <a:xfrm>
            <a:off x="5790526" y="11361641"/>
            <a:ext cx="20392595" cy="884104"/>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8978" tIns="24489" rIns="48978" bIns="24489" rtlCol="0" anchor="ctr"/>
          <a:lstStyle/>
          <a:p>
            <a:pPr algn="ctr"/>
            <a:r>
              <a:rPr lang="en-US" sz="3100" b="1" dirty="0">
                <a:solidFill>
                  <a:schemeClr val="bg1"/>
                </a:solidFill>
                <a:latin typeface="Times New Roman" panose="02020603050405020304" pitchFamily="18" charset="0"/>
                <a:cs typeface="Times New Roman" panose="02020603050405020304" pitchFamily="18" charset="0"/>
              </a:rPr>
              <a:t>4. Design/Block diagram</a:t>
            </a:r>
          </a:p>
        </p:txBody>
      </p:sp>
      <p:sp>
        <p:nvSpPr>
          <p:cNvPr id="40" name="Text Box 189"/>
          <p:cNvSpPr txBox="1">
            <a:spLocks noChangeArrowheads="1"/>
          </p:cNvSpPr>
          <p:nvPr/>
        </p:nvSpPr>
        <p:spPr bwMode="auto">
          <a:xfrm>
            <a:off x="22015772" y="5939419"/>
            <a:ext cx="10089415" cy="4199692"/>
          </a:xfrm>
          <a:prstGeom prst="rect">
            <a:avLst/>
          </a:prstGeom>
          <a:solidFill>
            <a:schemeClr val="bg1"/>
          </a:solidFill>
          <a:ln w="12700">
            <a:noFill/>
          </a:ln>
          <a:effectLst/>
        </p:spPr>
        <p:txBody>
          <a:bodyPr wrap="square" lIns="97957" tIns="97957" rIns="97957" bIns="9795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141605" algn="just">
              <a:lnSpc>
                <a:spcPct val="150000"/>
              </a:lnSpc>
            </a:pPr>
            <a:r>
              <a:rPr lang="en-US" dirty="0">
                <a:latin typeface="Times New Roman" panose="02020603050405020304" pitchFamily="18" charset="0"/>
                <a:cs typeface="Times New Roman" panose="02020603050405020304" pitchFamily="18" charset="0"/>
              </a:rPr>
              <a:t>Chatbots allow businesses to connect with customers in a personal way without the expense of human representatives. For example, many of the questions or issues customers have are common and easily answered. That’s why companies create FAQs and troubleshooting guides. Chatbots provide a personal alternative to a written FAQ or guide and can even triage questions, including handing off a customer issue to a live person if the issue becomes too complex for the chatbot to resolve. Chatbots have become popular as a time and money saver for businesses and an added convenience for customers.</a:t>
            </a:r>
            <a:endParaRPr lang="en-US" sz="2300" dirty="0">
              <a:latin typeface="Times New Roman" panose="02020603050405020304" pitchFamily="18" charset="0"/>
              <a:cs typeface="Times New Roman" panose="02020603050405020304" pitchFamily="18" charset="0"/>
            </a:endParaRPr>
          </a:p>
        </p:txBody>
      </p:sp>
      <p:sp>
        <p:nvSpPr>
          <p:cNvPr id="45" name="TextBox 44"/>
          <p:cNvSpPr txBox="1"/>
          <p:nvPr/>
        </p:nvSpPr>
        <p:spPr>
          <a:xfrm>
            <a:off x="103240" y="21903624"/>
            <a:ext cx="32918400" cy="666118"/>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square" lIns="65316" tIns="32658" rIns="65316" bIns="32658" rtlCol="0">
            <a:spAutoFit/>
          </a:bodyPr>
          <a:lstStyle/>
          <a:p>
            <a:pPr algn="ctr"/>
            <a:r>
              <a:rPr lang="en-US" sz="3900" b="1" i="1" dirty="0">
                <a:solidFill>
                  <a:schemeClr val="bg1"/>
                </a:solidFill>
                <a:latin typeface="Times New Roman" panose="02020603050405020304" pitchFamily="18" charset="0"/>
                <a:cs typeface="Times New Roman" panose="02020603050405020304" pitchFamily="18" charset="0"/>
              </a:rPr>
              <a:t>Prof. Swati S, AIML, FETW,SUK</a:t>
            </a:r>
            <a:endParaRPr lang="en-IN" sz="3900" b="1" i="1" dirty="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FA78B2C-D056-E7AC-897C-04A92F7DE16F}"/>
              </a:ext>
            </a:extLst>
          </p:cNvPr>
          <p:cNvPicPr>
            <a:picLocks noChangeAspect="1"/>
          </p:cNvPicPr>
          <p:nvPr/>
        </p:nvPicPr>
        <p:blipFill>
          <a:blip r:embed="rId3"/>
          <a:stretch>
            <a:fillRect/>
          </a:stretch>
        </p:blipFill>
        <p:spPr>
          <a:xfrm>
            <a:off x="152400" y="-26021"/>
            <a:ext cx="32353045" cy="2638923"/>
          </a:xfrm>
          <a:prstGeom prst="rect">
            <a:avLst/>
          </a:prstGeom>
        </p:spPr>
      </p:pic>
      <p:sp>
        <p:nvSpPr>
          <p:cNvPr id="3" name="AutoShape 2">
            <a:extLst>
              <a:ext uri="{FF2B5EF4-FFF2-40B4-BE49-F238E27FC236}">
                <a16:creationId xmlns:a16="http://schemas.microsoft.com/office/drawing/2014/main" id="{E84CC914-230F-A141-D82F-FF37BCB67A31}"/>
              </a:ext>
            </a:extLst>
          </p:cNvPr>
          <p:cNvSpPr>
            <a:spLocks noChangeAspect="1" noChangeArrowheads="1"/>
          </p:cNvSpPr>
          <p:nvPr/>
        </p:nvSpPr>
        <p:spPr bwMode="auto">
          <a:xfrm>
            <a:off x="16306800" y="10820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89BD628E-A181-4A2D-A556-8AEA5E02B6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7060" y="12420225"/>
            <a:ext cx="13429128" cy="3109427"/>
          </a:xfrm>
          <a:prstGeom prst="rect">
            <a:avLst/>
          </a:prstGeom>
        </p:spPr>
      </p:pic>
    </p:spTree>
    <p:extLst>
      <p:ext uri="{BB962C8B-B14F-4D97-AF65-F5344CB8AC3E}">
        <p14:creationId xmlns:p14="http://schemas.microsoft.com/office/powerpoint/2010/main" val="1311468545"/>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293</TotalTime>
  <Words>718</Words>
  <Application>Microsoft Office PowerPoint</Application>
  <PresentationFormat>Custom</PresentationFormat>
  <Paragraphs>20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Yatgal</dc:creator>
  <cp:lastModifiedBy>USER</cp:lastModifiedBy>
  <cp:revision>61</cp:revision>
  <cp:lastPrinted>2023-05-16T15:33:02Z</cp:lastPrinted>
  <dcterms:created xsi:type="dcterms:W3CDTF">2023-05-16T14:28:15Z</dcterms:created>
  <dcterms:modified xsi:type="dcterms:W3CDTF">2023-05-29T16:18:50Z</dcterms:modified>
</cp:coreProperties>
</file>