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78" r:id="rId8"/>
    <p:sldId id="260" r:id="rId9"/>
    <p:sldId id="277" r:id="rId10"/>
    <p:sldId id="261" r:id="rId11"/>
    <p:sldId id="279" r:id="rId12"/>
    <p:sldId id="280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743C6-35E2-4440-BADA-24029E74A662}" v="2" dt="2020-12-13T13:05:25.507"/>
    <p1510:client id="{A2F0692C-80E1-47B0-BDC0-A7B2813BF803}" v="10" dt="2020-12-13T10:42:23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YA JHA" userId="S::btech15132.19@bitmesra.ac.in::f3a3b242-5a64-4760-ae03-6a5df9893758" providerId="AD" clId="Web-{591743C6-35E2-4440-BADA-24029E74A662}"/>
    <pc:docChg chg="modSld">
      <pc:chgData name="ANANYA JHA" userId="S::btech15132.19@bitmesra.ac.in::f3a3b242-5a64-4760-ae03-6a5df9893758" providerId="AD" clId="Web-{591743C6-35E2-4440-BADA-24029E74A662}" dt="2020-12-13T13:05:25.507" v="1" actId="1076"/>
      <pc:docMkLst>
        <pc:docMk/>
      </pc:docMkLst>
      <pc:sldChg chg="modSp">
        <pc:chgData name="ANANYA JHA" userId="S::btech15132.19@bitmesra.ac.in::f3a3b242-5a64-4760-ae03-6a5df9893758" providerId="AD" clId="Web-{591743C6-35E2-4440-BADA-24029E74A662}" dt="2020-12-13T13:05:25.507" v="1" actId="1076"/>
        <pc:sldMkLst>
          <pc:docMk/>
          <pc:sldMk cId="174936261" sldId="263"/>
        </pc:sldMkLst>
        <pc:picChg chg="mod">
          <ac:chgData name="ANANYA JHA" userId="S::btech15132.19@bitmesra.ac.in::f3a3b242-5a64-4760-ae03-6a5df9893758" providerId="AD" clId="Web-{591743C6-35E2-4440-BADA-24029E74A662}" dt="2020-12-13T13:05:25.507" v="1" actId="1076"/>
          <ac:picMkLst>
            <pc:docMk/>
            <pc:sldMk cId="174936261" sldId="263"/>
            <ac:picMk id="6146" creationId="{00000000-0000-0000-0000-000000000000}"/>
          </ac:picMkLst>
        </pc:picChg>
      </pc:sldChg>
    </pc:docChg>
  </pc:docChgLst>
  <pc:docChgLst>
    <pc:chgData name="ANANYA JHA" userId="S::btech15132.19@bitmesra.ac.in::f3a3b242-5a64-4760-ae03-6a5df9893758" providerId="AD" clId="Web-{A2F0692C-80E1-47B0-BDC0-A7B2813BF803}"/>
    <pc:docChg chg="modSld">
      <pc:chgData name="ANANYA JHA" userId="S::btech15132.19@bitmesra.ac.in::f3a3b242-5a64-4760-ae03-6a5df9893758" providerId="AD" clId="Web-{A2F0692C-80E1-47B0-BDC0-A7B2813BF803}" dt="2020-12-13T10:42:23.555" v="9" actId="1076"/>
      <pc:docMkLst>
        <pc:docMk/>
      </pc:docMkLst>
      <pc:sldChg chg="modSp">
        <pc:chgData name="ANANYA JHA" userId="S::btech15132.19@bitmesra.ac.in::f3a3b242-5a64-4760-ae03-6a5df9893758" providerId="AD" clId="Web-{A2F0692C-80E1-47B0-BDC0-A7B2813BF803}" dt="2020-12-13T10:42:23.555" v="9" actId="1076"/>
        <pc:sldMkLst>
          <pc:docMk/>
          <pc:sldMk cId="32402820" sldId="277"/>
        </pc:sldMkLst>
        <pc:spChg chg="mod">
          <ac:chgData name="ANANYA JHA" userId="S::btech15132.19@bitmesra.ac.in::f3a3b242-5a64-4760-ae03-6a5df9893758" providerId="AD" clId="Web-{A2F0692C-80E1-47B0-BDC0-A7B2813BF803}" dt="2020-12-13T10:42:01.741" v="5" actId="1076"/>
          <ac:spMkLst>
            <pc:docMk/>
            <pc:sldMk cId="32402820" sldId="277"/>
            <ac:spMk id="2" creationId="{00000000-0000-0000-0000-000000000000}"/>
          </ac:spMkLst>
        </pc:spChg>
        <pc:spChg chg="mod">
          <ac:chgData name="ANANYA JHA" userId="S::btech15132.19@bitmesra.ac.in::f3a3b242-5a64-4760-ae03-6a5df9893758" providerId="AD" clId="Web-{A2F0692C-80E1-47B0-BDC0-A7B2813BF803}" dt="2020-12-13T10:42:23.555" v="9" actId="1076"/>
          <ac:spMkLst>
            <pc:docMk/>
            <pc:sldMk cId="32402820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839200" cy="15001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INTRODUCTION TO FET 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 JUNCTION FIELD EFFECT TRANSISTOR (JFET)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5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JFET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58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92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1372"/>
            <a:ext cx="8077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3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8991599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8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1"/>
            <a:ext cx="8458199" cy="405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81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1"/>
            <a:ext cx="8763000" cy="417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41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8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02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32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5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PINCH-OFF IN JFET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839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57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5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5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FET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3820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45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95" y="1600200"/>
            <a:ext cx="5263809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74"/>
            <a:ext cx="90678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10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153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22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05800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46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8199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81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JFET-CHANNEL CURRENT</a:t>
            </a:r>
            <a:endParaRPr lang="en-IN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1539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35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534400" cy="54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78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dirty="0"/>
              <a:t>The invention of the BJT has brought a great twist in the modern era of semiconductor technology. This device, along with its field-effect counterpart, known as the field-effect transistor (FET), has had a huge impact on virtually every area of modern life.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dirty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dirty="0"/>
              <a:t> Practical field-effect transistors were first made in the form of JFET in 1953 and MOSFET in 1963.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dirty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dirty="0"/>
              <a:t> The field-effect transistor has taken various forms like that 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/>
              <a:t> The junction field-effect transistor (JFET),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i="1" dirty="0"/>
              <a:t> The metal semiconductor </a:t>
            </a:r>
            <a:r>
              <a:rPr lang="en-US" dirty="0"/>
              <a:t>field-effect transistor (MESFET),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/>
              <a:t> The metal-insulator-semiconductor field-effect transistor (MISFET),</a:t>
            </a:r>
          </a:p>
          <a:p>
            <a:pPr lvl="1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/>
              <a:t> The metal-oxide-semiconductor field-effect transistor (MOSFET).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38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55" y="1600200"/>
            <a:ext cx="402229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11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62248" y="1549017"/>
            <a:ext cx="3276601" cy="24962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682" y="420414"/>
            <a:ext cx="7217979" cy="5035715"/>
          </a:xfrm>
        </p:spPr>
        <p:txBody>
          <a:bodyPr>
            <a:no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1600" b="1" dirty="0"/>
              <a:t>The FET is a single carrier device and is often called the unipolar transistor because the carriers involved in the operation are either electrons or holes.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sz="1600" b="1" dirty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1600" b="1" dirty="0"/>
              <a:t> The FET is also a semiconductor device in which the output quantity is controlled by an electric field, which is often the input quantity.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sz="1600" b="1" dirty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1600" b="1" dirty="0"/>
              <a:t> The phenomenon where the conductivity of the semiconductor is modulated by an electric field applied normally to the surface of the semiconductor is called </a:t>
            </a:r>
            <a:r>
              <a:rPr lang="en-US" sz="1600" b="1" i="1" dirty="0"/>
              <a:t>field effect, and this principle is brought into operation by extending the depletion </a:t>
            </a:r>
            <a:r>
              <a:rPr lang="en-US" sz="1600" b="1" dirty="0"/>
              <a:t>region deep into the bulk of the semiconductor.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sz="1600" b="1" dirty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Junction Field-effect Transistor (JFET):- </a:t>
            </a:r>
            <a:r>
              <a:rPr lang="en-US" sz="1600" b="1" dirty="0"/>
              <a:t>In a junction FET, the control voltage modulates the depletion width of a reverse-biased </a:t>
            </a:r>
            <a:r>
              <a:rPr lang="en-US" sz="1600" b="1" i="1" dirty="0"/>
              <a:t>p –n junction which, in </a:t>
            </a:r>
            <a:r>
              <a:rPr lang="en-US" sz="1600" b="1" dirty="0"/>
              <a:t>turn, varies with the various parameters of the device.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sz="1600" b="1" dirty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Insulated Gate Field-effect Transistor (IGFET):- </a:t>
            </a:r>
            <a:r>
              <a:rPr lang="en-US" sz="1600" b="1" dirty="0"/>
              <a:t>The IGFET is also called the metal-oxide-semiconductor field-effect transistor (MOSFET). In this, the metal gate electrode is separated from the semiconductor by an insulator.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sz="1600" b="1" dirty="0"/>
          </a:p>
          <a:p>
            <a:pPr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Metal-semiconductor Field-effect Transistor (MESFET):- </a:t>
            </a:r>
            <a:r>
              <a:rPr lang="en-US" sz="1600" b="1" dirty="0"/>
              <a:t>If the MOS junction is replaced by a direct metal-semiconductor contact, i.e., a </a:t>
            </a:r>
            <a:r>
              <a:rPr lang="en-US" sz="1600" b="1" dirty="0" err="1"/>
              <a:t>Schottky</a:t>
            </a:r>
            <a:r>
              <a:rPr lang="en-US" sz="1600" b="1" dirty="0"/>
              <a:t> barrier, it is called metal-semiconductor FET (MESFET). A MESFET is similar to a JFET except for the following differences:(i) It has a single gate (ii) The gate is formed by a metal-semiconductor junction</a:t>
            </a:r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240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BJT </a:t>
            </a:r>
            <a:r>
              <a:rPr lang="en-US" dirty="0" err="1"/>
              <a:t>Vs</a:t>
            </a:r>
            <a:r>
              <a:rPr lang="en-US" dirty="0"/>
              <a:t> FET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696199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00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067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81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71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B0BBD2F02C334BA577B7BE6A5DB14B" ma:contentTypeVersion="7" ma:contentTypeDescription="Create a new document." ma:contentTypeScope="" ma:versionID="3454f4a74057b80610b5c3baace41a34">
  <xsd:schema xmlns:xsd="http://www.w3.org/2001/XMLSchema" xmlns:xs="http://www.w3.org/2001/XMLSchema" xmlns:p="http://schemas.microsoft.com/office/2006/metadata/properties" xmlns:ns2="d85a7e97-9f5b-4888-8a7b-5af74bdf39af" targetNamespace="http://schemas.microsoft.com/office/2006/metadata/properties" ma:root="true" ma:fieldsID="44595caf53abaead1c1753d9809162e0" ns2:_="">
    <xsd:import namespace="d85a7e97-9f5b-4888-8a7b-5af74bdf39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a7e97-9f5b-4888-8a7b-5af74bdf3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8DD01A-4EED-46A1-A08C-9438E5AE6C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EA6583-581D-4B3F-9C68-D06C484DF1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F71FB8-818C-4D37-8713-A61D165C2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5a7e97-9f5b-4888-8a7b-5af74bdf39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377</Words>
  <Application>Microsoft Office PowerPoint</Application>
  <PresentationFormat>On-screen Show (4:3)</PresentationFormat>
  <Paragraphs>29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HISTORY OF FET</vt:lpstr>
      <vt:lpstr>PowerPoint Presentation</vt:lpstr>
      <vt:lpstr>INTRODUCTION</vt:lpstr>
      <vt:lpstr>PowerPoint Presentation</vt:lpstr>
      <vt:lpstr>PowerPoint Presentation</vt:lpstr>
      <vt:lpstr>BJT Vs FET</vt:lpstr>
      <vt:lpstr>PowerPoint Presentation</vt:lpstr>
      <vt:lpstr>PowerPoint Presentation</vt:lpstr>
      <vt:lpstr>JFET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PINCH-OFF IN JFET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JFET-CHANNEL 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</dc:creator>
  <cp:lastModifiedBy>Suraj</cp:lastModifiedBy>
  <cp:revision>10</cp:revision>
  <dcterms:created xsi:type="dcterms:W3CDTF">2006-08-16T00:00:00Z</dcterms:created>
  <dcterms:modified xsi:type="dcterms:W3CDTF">2020-12-13T13:05:31Z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0x010100FAB0BBD2F02C334BA577B7BE6A5DB14B</vt:lpwstr>
  </property>
</Properties>
</file>