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MINORITY CARRIER DISTRIBUTION</a:t>
            </a:r>
            <a:br>
              <a:rPr lang="en-US" dirty="0" smtClean="0"/>
            </a:br>
            <a:r>
              <a:rPr lang="en-US" dirty="0" smtClean="0"/>
              <a:t> &amp;</a:t>
            </a:r>
            <a:br>
              <a:rPr lang="en-US" dirty="0" smtClean="0"/>
            </a:br>
            <a:r>
              <a:rPr lang="en-US" dirty="0" smtClean="0"/>
              <a:t>TERMINAL CURRENT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746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315" y="1600200"/>
            <a:ext cx="6589369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1895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2000"/>
            <a:ext cx="8382000" cy="544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1683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33400"/>
            <a:ext cx="76200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9994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9600"/>
            <a:ext cx="8381999" cy="551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198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APPROXIMATION OF TERMINAL CURRENTS</a:t>
            </a:r>
            <a:endParaRPr lang="en-IN" sz="3600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001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4520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8382000" cy="582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3265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57200"/>
            <a:ext cx="8686800" cy="566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7128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8001000" cy="505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0419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33400"/>
            <a:ext cx="8229599" cy="559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6143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"/>
            <a:ext cx="80010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2558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QUANTATIVE ANALYSIS OF BJT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BASIC ASSUMPTION CONSIDERED:-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33600"/>
            <a:ext cx="78486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9707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8458200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3701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>
            <a:noAutofit/>
          </a:bodyPr>
          <a:lstStyle/>
          <a:p>
            <a:r>
              <a:rPr lang="en-US" sz="2800" dirty="0" smtClean="0"/>
              <a:t>SOLUTION OF DIFFUSION EQUATION IN THE BASE REGION</a:t>
            </a:r>
            <a:endParaRPr lang="en-IN" sz="28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0"/>
            <a:ext cx="88392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8807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"/>
            <a:ext cx="80772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0058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7200"/>
            <a:ext cx="746760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1348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7200"/>
            <a:ext cx="83058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8565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1000"/>
            <a:ext cx="7924799" cy="574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2962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EVALUATION OF THE TERMINAL CURRENT</a:t>
            </a:r>
            <a:endParaRPr lang="en-IN" sz="3600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86868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3819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B0BBD2F02C334BA577B7BE6A5DB14B" ma:contentTypeVersion="7" ma:contentTypeDescription="Create a new document." ma:contentTypeScope="" ma:versionID="3454f4a74057b80610b5c3baace41a34">
  <xsd:schema xmlns:xsd="http://www.w3.org/2001/XMLSchema" xmlns:xs="http://www.w3.org/2001/XMLSchema" xmlns:p="http://schemas.microsoft.com/office/2006/metadata/properties" xmlns:ns2="d85a7e97-9f5b-4888-8a7b-5af74bdf39af" targetNamespace="http://schemas.microsoft.com/office/2006/metadata/properties" ma:root="true" ma:fieldsID="44595caf53abaead1c1753d9809162e0" ns2:_="">
    <xsd:import namespace="d85a7e97-9f5b-4888-8a7b-5af74bdf39a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5a7e97-9f5b-4888-8a7b-5af74bdf39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C09BACB-C98F-4680-A8DA-E397DBAA6AC6}"/>
</file>

<file path=customXml/itemProps2.xml><?xml version="1.0" encoding="utf-8"?>
<ds:datastoreItem xmlns:ds="http://schemas.openxmlformats.org/officeDocument/2006/customXml" ds:itemID="{FFFC5BEF-100D-42BC-9952-4F7FFC8288E9}"/>
</file>

<file path=customXml/itemProps3.xml><?xml version="1.0" encoding="utf-8"?>
<ds:datastoreItem xmlns:ds="http://schemas.openxmlformats.org/officeDocument/2006/customXml" ds:itemID="{481B4D89-C4B4-4D0B-90DD-ACDB2D070068}"/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28</Words>
  <Application>Microsoft Office PowerPoint</Application>
  <PresentationFormat>On-screen Show (4:3)</PresentationFormat>
  <Paragraphs>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MINORITY CARRIER DISTRIBUTION  &amp; TERMINAL CURRENT</vt:lpstr>
      <vt:lpstr>QUANTATIVE ANALYSIS OF BJT</vt:lpstr>
      <vt:lpstr>PowerPoint Presentation</vt:lpstr>
      <vt:lpstr>SOLUTION OF DIFFUSION EQUATION IN THE BASE REGION</vt:lpstr>
      <vt:lpstr>PowerPoint Presentation</vt:lpstr>
      <vt:lpstr>PowerPoint Presentation</vt:lpstr>
      <vt:lpstr>PowerPoint Presentation</vt:lpstr>
      <vt:lpstr>PowerPoint Presentation</vt:lpstr>
      <vt:lpstr>EVALUATION OF THE TERMINAL CURRENT</vt:lpstr>
      <vt:lpstr>PowerPoint Presentation</vt:lpstr>
      <vt:lpstr>PowerPoint Presentation</vt:lpstr>
      <vt:lpstr>PowerPoint Presentation</vt:lpstr>
      <vt:lpstr>PowerPoint Presentation</vt:lpstr>
      <vt:lpstr>APPROXIMATION OF TERMINAL CURRENTS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MINORITY CARRIER DISTRIBUTION  &amp; TERMINAL CURRENT</dc:title>
  <dc:creator>Suraj</dc:creator>
  <cp:lastModifiedBy>Suraj</cp:lastModifiedBy>
  <cp:revision>4</cp:revision>
  <dcterms:created xsi:type="dcterms:W3CDTF">2006-08-16T00:00:00Z</dcterms:created>
  <dcterms:modified xsi:type="dcterms:W3CDTF">2020-11-04T16:16:26Z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0x010100FAB0BBD2F02C334BA577B7BE6A5DB14B</vt:lpwstr>
  </property>
</Properties>
</file>