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68" r:id="rId4"/>
    <p:sldId id="267" r:id="rId5"/>
    <p:sldId id="273" r:id="rId6"/>
    <p:sldId id="259" r:id="rId7"/>
    <p:sldId id="269" r:id="rId8"/>
    <p:sldId id="274" r:id="rId9"/>
    <p:sldId id="260" r:id="rId10"/>
    <p:sldId id="275" r:id="rId11"/>
    <p:sldId id="261" r:id="rId12"/>
    <p:sldId id="262" r:id="rId13"/>
    <p:sldId id="270" r:id="rId14"/>
    <p:sldId id="276" r:id="rId15"/>
    <p:sldId id="271" r:id="rId16"/>
    <p:sldId id="277" r:id="rId17"/>
    <p:sldId id="272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6DCEA0-D7F7-4A06-8566-FE9B0AB4100A}">
          <p14:sldIdLst>
            <p14:sldId id="256"/>
            <p14:sldId id="258"/>
            <p14:sldId id="268"/>
            <p14:sldId id="267"/>
            <p14:sldId id="273"/>
            <p14:sldId id="259"/>
            <p14:sldId id="269"/>
            <p14:sldId id="274"/>
            <p14:sldId id="260"/>
            <p14:sldId id="275"/>
            <p14:sldId id="261"/>
            <p14:sldId id="262"/>
            <p14:sldId id="270"/>
            <p14:sldId id="276"/>
            <p14:sldId id="271"/>
            <p14:sldId id="277"/>
            <p14:sldId id="272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71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30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261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8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92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3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3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2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0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9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9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F2404-1D1A-463C-B725-576E31F3692F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1F5F2A-5C19-45C7-9A97-0162968AC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g.r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g.r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g.r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g.r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g.r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g.r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g.r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g.r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g.r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g.r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9685"/>
            <a:ext cx="7487478" cy="78819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1897" y="4956312"/>
            <a:ext cx="3629581" cy="569845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Neagu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Robert-Andrei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62" y="780996"/>
            <a:ext cx="5145204" cy="417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6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00" y="409467"/>
            <a:ext cx="8840046" cy="5634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1.Validam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iconulFavorite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dam click.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IconulFavorit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card_grid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div:nth-child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&gt; div &gt; div &gt; div.card-v2-toolbox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button.add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favorites.btn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IconulFavorit.isDisplayed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IconulFavorit.isEnabled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IconulFavorit.click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2.Dam click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“Favorite” din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meniul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 de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start.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butonlistafavorite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my_wishlist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butonlistafavorite.click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3.Folosim Wait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astepta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deschisa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afla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“Favorite”.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waitlista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(driver,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Duration.ofSeconds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produsinlistaFavorite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waitlista.until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ExpectedConditions.visibilityOfElementLocated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("#list-of-favorites &gt; div &gt; div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listaFavorite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produsinlistaFavorite.isDisplayed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Folosim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afisa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mesajul”Produsul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favorite”.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produsinlistaFavorite.isDisplayed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Pordusul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Favorite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6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478971"/>
          </a:xfrm>
        </p:spPr>
        <p:txBody>
          <a:bodyPr>
            <a:noAutofit/>
          </a:bodyPr>
          <a:lstStyle/>
          <a:p>
            <a:pPr algn="ctr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Oferta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zilei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83176"/>
            <a:ext cx="8596668" cy="5307939"/>
          </a:xfrm>
        </p:spPr>
        <p:txBody>
          <a:bodyPr>
            <a:normAutofit lnSpcReduction="10000"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functionality of the “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button.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with the offers of the day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https://www.emag.ro/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Google Chrome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 cookie.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“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Oferta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zilei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” button.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 The list with the offers of the day is open.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with the offers of 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open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InteliJ</a:t>
            </a:r>
            <a:endParaRPr lang="en-US" sz="16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1.Dam click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Oferta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zilei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validam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ofertaZilei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By.linkText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OfertaZilei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ofertaZilei.isDisplayed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OfertaZilei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ofertaZilei.isEnabled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ofertaZilei.click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2.Validam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deschisa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paginaDeschisa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("body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div.main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-container-outer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div.main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-container-inner"));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deschide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paginaDeschisa.isDisplayed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88294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452846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Resigilate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055" y="452847"/>
            <a:ext cx="7613226" cy="5702293"/>
          </a:xfrm>
        </p:spPr>
        <p:txBody>
          <a:bodyPr>
            <a:no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Title: Check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functionality of 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Resigilate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button.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Open the list with resealed product.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address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https://www.emag.ro/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Google Chrome.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cookie.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“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Resigilate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button.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 The list of resealed products is open 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result:The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of resealed products is open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InteliJ</a:t>
            </a:r>
            <a:endParaRPr lang="en-US" sz="16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1.Dam click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Resigilate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validam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resigilate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By.linkText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Resigilate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Resigilate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resigilate.isDisplayed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Resigilate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resigilate.isEnabled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resigilate.click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2.Validam cu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deschisa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paginaDeschisa2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("body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div.main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-container-outer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div.main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-container-inner"));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deschide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paginaDeschisa2.isDisplayed());</a:t>
            </a:r>
          </a:p>
        </p:txBody>
      </p:sp>
    </p:spTree>
    <p:extLst>
      <p:ext uri="{BB962C8B-B14F-4D97-AF65-F5344CB8AC3E}">
        <p14:creationId xmlns:p14="http://schemas.microsoft.com/office/powerpoint/2010/main" val="220623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48768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Logo eMAG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9116"/>
            <a:ext cx="8596668" cy="5404514"/>
          </a:xfrm>
        </p:spPr>
        <p:txBody>
          <a:bodyPr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the functionality of 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“Logo eMAG”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Description: Click on the eMAG logo to return to the home page.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address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https://www.emag.ro/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Google Chrome.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cookie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“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Cosul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meu “ button.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“ Logo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button.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homepage is open.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result:The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homepage is open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InteliJ</a:t>
            </a:r>
            <a:endParaRPr 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231028" y="4859263"/>
            <a:ext cx="7147560" cy="61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6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31789"/>
            <a:ext cx="8596668" cy="5318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1.Dam click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meu“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validam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cosulMeu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my_cart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cosulMeu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cosulMeu.isDisplayed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cosulMeu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cosulMeu.isEnabled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cosulMeu.click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2.Dam click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“Logo-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Emag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validam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logo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("#masthead &gt; div &gt; div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div.navbar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-branding &gt; a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logo.isEnabled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logo.click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3.Validam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 “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start” 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deschisa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aginadeStart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("body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div.main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-container-outer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div.main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-container-inner"));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("Nu se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deschide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agina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start",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paginadeStart.isDisplayed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5616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48" y="0"/>
            <a:ext cx="8596668" cy="435429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“+”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48" y="435429"/>
            <a:ext cx="8596668" cy="4436822"/>
          </a:xfrm>
        </p:spPr>
        <p:txBody>
          <a:bodyPr>
            <a:norm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functionality of 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“+” button.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Click on “+” button to increase the quantity of the product.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address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https://www.emag.ro/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Google Chrome.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cookie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the 2</a:t>
            </a:r>
            <a:r>
              <a:rPr lang="en-US" sz="1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from main page to the cart by click the “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Adauga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cos” button.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“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Vezi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cos” button.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“+” button.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 The quantity of the product was increased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of the product was increased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InteliJ</a:t>
            </a:r>
            <a:endParaRPr 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463040" y="5009388"/>
            <a:ext cx="7147560" cy="61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0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42" y="108857"/>
            <a:ext cx="9053519" cy="67491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1.Adaugam un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cos,Validam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butonul”Adauga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cos”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butonulAdaugaInCos2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("#main-container &gt; div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section.flash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-deals-section &gt; div &gt; div &gt; div.ph-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scroller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div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div:nth-child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&gt; div &gt; div &gt; div.card-v2-content.card-v2-atc-updated &gt; div.card-v2-atc.mt-1 &gt; form &gt; button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'butonulAdaugaInCos2'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butonulAdaugaInCos2.isDisplayed());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'butonulAdaugaInCos2'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butonulAdaugaInCos2.isEnabled());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butonulAdaugaInCos2.click();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2.Folosim Wait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aparitia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butonului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Vezi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cos”, dam click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validam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waitdetaliicos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(driver,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Duration.ofSeconds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(10));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vezidetaliiCos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waitdetaliicos.until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ExpectedConditions.visibilityOfElementLocated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("body &gt; div.ph-modal.modal.fade.ph-modal-fullscreen.product-purchased-modal.modal-version-Rec.in &gt; div &gt; div &gt; div.modal-body.modal-content-extra-padding.py-2.d-none.d-sm-block &gt; div &gt; div.table-cell.col-xs-12.col-sm-2.col-md-2.d-none.d-md-table-cell &gt; a")));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Vezi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cos'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vezidetaliiCos.isDisplayed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vezidetaliiCos.click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Dam click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“+“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validam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cresteCantitatea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("#cart-products &gt; div &gt; div.col-md-8.col-lg-9.main-cart-container-left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div.placeholder.vendors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 &gt; div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div.cart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widget.cart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-line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div.line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item.line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-item-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footer.hidden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xs.hidden-sm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flex.justify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-content-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between.line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-item-pricing-details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div.line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 &gt; div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button.btn.btn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qty.qty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-plus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'+'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cresteCantitatea.isDisplayed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'+'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cresteCantitatea.isEnabled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cresteCantitatea.click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4.Validam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cantitatea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crescuta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produsului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Cantiatatecrescuta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("#cart-products &gt; div &gt; div.col-md-8.col-lg-9.main-cart-container-left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div.placeholder.vendors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 &gt; div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div.cart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widget.cart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-line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div.line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-item-details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div.line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item.line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-item-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footer.d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-md-none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flex.justify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-content-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between.line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-item-pricing-details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div.line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 &gt; div &gt; span"));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cantitatea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crescuta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cresteCantitatea.isDisplayed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1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4864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8640"/>
            <a:ext cx="8596668" cy="6309360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Check the functionality of 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Sterge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Click on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Sterge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the product from the cart.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address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https://www.emag.ro/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Google Chrome.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cookie.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from main page to the cart by click the “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Adauga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cos” button.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“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Vezi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cos” button.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Sterge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result:The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is deleted from the basket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is deleted from the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basket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InteliJ</a:t>
            </a:r>
            <a:endParaRPr 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463040" y="5009388"/>
            <a:ext cx="7147560" cy="61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8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1" y="556976"/>
            <a:ext cx="8939284" cy="6301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1.Folosim Wait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aparitia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butonului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Vezi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dam click 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validam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waitbutonvezicos2 = new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(driver,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Duration.ofSeconds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(10));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vezidetaliiCos2= waitbutonvezicos2.until(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ExpectedConditions.visibilityOfElementLocated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("body &gt; div.ph-modal.modal.fade.ph-modal-fullscreen.product-purchased-modal.modal-version-Rec.in &gt; div &gt; div &gt; div.modal-body.modal-content-extra-padding.py-2.d-none.d-sm-block &gt; div &gt; div.table-cell.col-xs-12.col-sm-2.col-md-2.d-none.d-md-table-cell &gt; a")));</a:t>
            </a: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Vezi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cos'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vezidetaliiCos2.isDisplayed());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vezidetaliiCos2.click();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2.Dam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Sterge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validam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stergeProdus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("#cart-products &gt; div &gt; div.col-md-8.col-lg-9.main-cart-container-left &gt;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div.placeholder.vendors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 &gt; div &gt;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div.cart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widget.cart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-line &gt;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div.line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item.line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-item-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footer.hidden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xs.hidden-sm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div.line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-footer-action-buttons &gt; button"));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stergeProdus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 nu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stergeProdus.isDisplayed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stergeProdus.click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3.Validam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sters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din cos. 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CosulEsteGol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("#cart-products &gt; div &gt; div.col-md-8.col-lg-9.main-cart-container-left &gt;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div.placeholder.notifications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 &gt; div &gt; div &gt; p"));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Pordusul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 a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CosulEsteGol.isDisplayed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6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6366" y="5547360"/>
            <a:ext cx="2672904" cy="90330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000" dirty="0" smtClean="0">
                <a:solidFill>
                  <a:srgbClr val="3AAF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30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rgbClr val="3AAF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3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solidFill>
                  <a:srgbClr val="3AAF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30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93" y="227906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1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63" y="1341724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present some functionalities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page, which we will test using automatic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automation of tests was realized with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InteliJ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IDEA application.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page  we will use Selenium WebDriver,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library for managing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https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://www.emag.ro/</a:t>
            </a:r>
          </a:p>
        </p:txBody>
      </p:sp>
    </p:spTree>
    <p:extLst>
      <p:ext uri="{BB962C8B-B14F-4D97-AF65-F5344CB8AC3E}">
        <p14:creationId xmlns:p14="http://schemas.microsoft.com/office/powerpoint/2010/main" val="296393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42672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Contul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meu” 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670" y="426721"/>
            <a:ext cx="8457331" cy="5773782"/>
          </a:xfrm>
        </p:spPr>
        <p:txBody>
          <a:bodyPr>
            <a:no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Title: “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Contul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meu” ; 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Check the functionality of the “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Contul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meu“ and “Intra in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buttons.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address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https://www.emag.ro/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Google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Chrome.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 cookie.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“Intra 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button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 You are redirected to the e-mail input page.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result:You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redirected to the e-mail input page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InteliJ</a:t>
            </a:r>
            <a:endParaRPr lang="en-US" sz="1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1.Dam click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meu”.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Validam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ContulMeu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my_account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meu'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ContulMeu.isDisplayed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ContulMeu.click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2.Validam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logare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deschisa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paginadeLogare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("body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div.auth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box.text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-center"));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deschisa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paginadeLogare.isDisplayed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8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8640"/>
            <a:ext cx="8596668" cy="409303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in 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804" y="1232263"/>
            <a:ext cx="8385728" cy="4627517"/>
          </a:xfrm>
        </p:spPr>
        <p:txBody>
          <a:bodyPr>
            <a:no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Title: “Log-in” functionality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username and password to log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address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https://www.emag.ro/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Google Chrome.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 cookie.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“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Contul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meu” button.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e mail address and enter “Continua” button.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password and then press “Continua” button.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 : The user logs in successfully.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result:The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logs in successfully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InteliJ</a:t>
            </a:r>
            <a:r>
              <a:rPr lang="en-US" sz="1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63040" y="5009388"/>
            <a:ext cx="7147560" cy="61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7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043" y="304800"/>
            <a:ext cx="8596668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1.Introducem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adresa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e-mail,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validam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corecta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assertEquals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introducem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Wait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rezolva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captcha manual.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user_login_email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Email.click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Email.sendKeys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("Robertandrei.neagu@yahoo.com");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assertEquals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("Email-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"Robertandrei.neagu@yahoo.com",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Email.getAttribute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("value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user_login_continue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continua.click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asteapta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2.Introducem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Folosim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Wait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rezolva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captcha manual.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Parola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(By.id("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user_login_password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Parola.click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Parola.sendKeys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("Emag-24689");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continua2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user_login_continue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continua2.click();   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asteapta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3.Validam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ne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apare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confirmare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folosim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Wait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introduce manual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primit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("body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div.auth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box.text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-center"));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confirma.isDisplayed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    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asteapta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ContinuaConfirma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validate_mfa_continue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ContinuaConfirma.click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4.Validam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Log-in-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s-a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success.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LogInRealizat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("#main-container &gt; section"));  //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Folosește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elementului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după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("Login-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LogInRealizat.isDisplayed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93973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409303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“Bara de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cautare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09303"/>
            <a:ext cx="8596668" cy="6281057"/>
          </a:xfrm>
        </p:spPr>
        <p:txBody>
          <a:bodyPr>
            <a:no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Title: “Search bar” functionality.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Write the product we are looking for in the search bar.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address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https://www.emag.ro/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Google Chrome.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 cookie.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search bar.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product you are looking for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press ENTER.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 The list of products is displayed.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result:The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of products is displayed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InteliJ</a:t>
            </a:r>
            <a:endParaRPr lang="en-US" sz="10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1.Validam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“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BaraDeCautare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vizibila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dam click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introducem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vrem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cautam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dam ENTER.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BaraDeCautare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(By.id("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searchboxTrigger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searchbar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BaraDeCautare.isDisplayed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BaraDeCautare.click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BaraDeCautare.sendKeys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canapea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BaraDeCautare.sendKeys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Keys.ENTER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2.Validam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cautarii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afisate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card_grid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div:nth-child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&gt; div &gt; div &gt; div.card-v2-info &gt; div &gt; h2 &gt; a"));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cautarii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afisat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24156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383177"/>
          </a:xfrm>
        </p:spPr>
        <p:txBody>
          <a:bodyPr>
            <a:noAutofit/>
          </a:bodyPr>
          <a:lstStyle/>
          <a:p>
            <a:pPr algn="ctr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Adauga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cos”</a:t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83176"/>
            <a:ext cx="8596668" cy="4169012"/>
          </a:xfrm>
        </p:spPr>
        <p:txBody>
          <a:bodyPr>
            <a:no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 “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Adauga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cos” button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Search a product and add it to shopping cart.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address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https://www.emag.ro/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Google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Chrome.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 cookie.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search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product you are looking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“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Adauga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cos” button of the first product in the list.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“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Vezi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cos”.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 The product is in the basket.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result:The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is in the basket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2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InteliJ</a:t>
            </a:r>
            <a:endParaRPr lang="en-US" sz="1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219200" y="4552188"/>
            <a:ext cx="7147560" cy="61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514" y="171769"/>
            <a:ext cx="8596668" cy="5619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1.Validam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Adauga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cos”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dam click. 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butonulAdaugaincos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card_grid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div:nth-child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&gt; div &gt; div &gt; div.card-v2-content &gt; div.card-v2-atc.mt-1 &gt; form &gt; button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Adauga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cos'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butonulAdaugaincos.isEnabled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butonulAdaugaincos.click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 </a:t>
            </a: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Folosim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Wait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aparitia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butonului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Vezi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Validam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dam click.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waitbutonvezicos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driver,Duration.ofSeconds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butonulVeziCos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waitbutonvezicos.until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ExpectedConditions.visibilityOfElementLocated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("body &gt; div.ph-modal.modal.fade.ph-modal-fullscreen.product-purchased-modal.modal-version-Rec.in &gt; div &gt; div &gt; div.modal-body.modal-content-extra-padding.py-2.d-none.d-sm-block &gt; div &gt; div.table-cell.col-xs-12.col-sm-2.col-md-2.d-none.d-md-table-cell &gt; a")));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Vezi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cos'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vizibil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butonulVeziCos.isDisplayed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butonulVeziCos.click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3.Validam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cos s-a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deschis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PaginaCos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("#cart-products &gt; h1"));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cosului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s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deschis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PaginaCos.isDisplayed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4.Validam cu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afla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cosul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cumparaturi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WebElement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ProdusulEsteinCos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driver.findElement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By.cssSelector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("#cart-products &gt; div &gt; div.col-md-8.col-lg-9.main-cart-container-left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div.placeholder.vendors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 &gt; div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div.cart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widget.cart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-line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div.line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-item-details &gt;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div.line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item.main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-product"));</a:t>
            </a:r>
          </a:p>
          <a:p>
            <a:pPr marL="0" indent="0">
              <a:buNone/>
            </a:pP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assertTrue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Produsul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cos !",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ProdusulEsteinCos.isDisplayed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40622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294" y="87086"/>
            <a:ext cx="8596668" cy="3831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Butonul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“Favorite”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294" y="470264"/>
            <a:ext cx="8596668" cy="4552772"/>
          </a:xfrm>
        </p:spPr>
        <p:txBody>
          <a:bodyPr>
            <a:no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Title: “Favorite” button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Add the product  to the list of favorites by pressing the icon  on the picture  of the product (White heart with black outline).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address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https://www.emag.ro/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Google Chrome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 cookie.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search bar.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product you are looking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and press ENTER.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first product in the list, click the “Favorite” icon.</a:t>
            </a:r>
          </a:p>
          <a:p>
            <a:pPr>
              <a:buFont typeface="+mj-lt"/>
              <a:buAutoNum type="arabicPeriod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“Favorite” button from the main menu.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 The product is in the Favorite list.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result:The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is in the Favorite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InteliJ</a:t>
            </a:r>
            <a:endParaRPr 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190085" y="4792042"/>
            <a:ext cx="7147560" cy="61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18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75B5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887</TotalTime>
  <Words>2372</Words>
  <Application>Microsoft Office PowerPoint</Application>
  <PresentationFormat>Widescreen</PresentationFormat>
  <Paragraphs>259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Trebuchet MS</vt:lpstr>
      <vt:lpstr>Wingdings</vt:lpstr>
      <vt:lpstr>Wingdings 3</vt:lpstr>
      <vt:lpstr>Facet</vt:lpstr>
      <vt:lpstr>    Automation testing  </vt:lpstr>
      <vt:lpstr>PowerPoint Presentation</vt:lpstr>
      <vt:lpstr>Butonul “Contul meu” </vt:lpstr>
      <vt:lpstr>Log in </vt:lpstr>
      <vt:lpstr>PowerPoint Presentation</vt:lpstr>
      <vt:lpstr>“Bara de cautare” </vt:lpstr>
      <vt:lpstr>Butonul “Adauga in cos” </vt:lpstr>
      <vt:lpstr>PowerPoint Presentation</vt:lpstr>
      <vt:lpstr>Butonul “Favorite”</vt:lpstr>
      <vt:lpstr>PowerPoint Presentation</vt:lpstr>
      <vt:lpstr>Butonul “Oferta zilei”</vt:lpstr>
      <vt:lpstr>Butonul “Resigilate”</vt:lpstr>
      <vt:lpstr>Butonul Logo eMAG</vt:lpstr>
      <vt:lpstr>PowerPoint Presentation</vt:lpstr>
      <vt:lpstr>Butonul “+”</vt:lpstr>
      <vt:lpstr>PowerPoint Presentation</vt:lpstr>
      <vt:lpstr>Butonul “Sterge”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72</cp:revision>
  <dcterms:created xsi:type="dcterms:W3CDTF">2025-01-10T14:08:56Z</dcterms:created>
  <dcterms:modified xsi:type="dcterms:W3CDTF">2025-03-05T19:02:17Z</dcterms:modified>
</cp:coreProperties>
</file>