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03" r:id="rId26"/>
    <p:sldId id="312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0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54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367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07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992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09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74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8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79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78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2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6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16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96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8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00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2118-EAF7-40C5-93A9-46E7FC766B2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3FDA24-7C0A-4B07-A4C7-5F4804C0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79762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Projekti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Dizajnimi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rrjetës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Agjensisë</a:t>
            </a:r>
            <a:r>
              <a:rPr lang="en-US" dirty="0"/>
              <a:t> </a:t>
            </a:r>
            <a:r>
              <a:rPr lang="en-US" dirty="0" err="1"/>
              <a:t>Kadastrale</a:t>
            </a:r>
            <a:r>
              <a:rPr lang="en-US" dirty="0"/>
              <a:t> me Packet Tracer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322619"/>
            <a:ext cx="8915399" cy="2379518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Rrjeta</a:t>
            </a:r>
            <a:r>
              <a:rPr lang="en-US" sz="2800" b="1" dirty="0"/>
              <a:t> </a:t>
            </a:r>
            <a:r>
              <a:rPr lang="en-US" sz="2800" b="1" dirty="0" err="1"/>
              <a:t>Kompjuterike</a:t>
            </a:r>
            <a:r>
              <a:rPr lang="en-US" sz="2800" b="1" dirty="0"/>
              <a:t>                               </a:t>
            </a:r>
          </a:p>
          <a:p>
            <a:r>
              <a:rPr lang="en-US" sz="2800" b="1" dirty="0"/>
              <a:t>                                                                    </a:t>
            </a:r>
            <a:r>
              <a:rPr lang="en-US" sz="2000" dirty="0" err="1"/>
              <a:t>Punuar</a:t>
            </a:r>
            <a:r>
              <a:rPr lang="en-US" sz="2000" dirty="0"/>
              <a:t>:</a:t>
            </a:r>
          </a:p>
          <a:p>
            <a:r>
              <a:rPr lang="en-US" sz="2000" dirty="0"/>
              <a:t> Mentor:                                                                       </a:t>
            </a:r>
            <a:r>
              <a:rPr lang="en-US" sz="2000" dirty="0" err="1"/>
              <a:t>Shpend</a:t>
            </a:r>
            <a:r>
              <a:rPr lang="en-US" sz="2000" dirty="0"/>
              <a:t> Jahiri		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Mr.Ass</a:t>
            </a:r>
            <a:r>
              <a:rPr lang="en-US" sz="2000" dirty="0"/>
              <a:t> </a:t>
            </a:r>
            <a:r>
              <a:rPr lang="en-US" sz="2000" dirty="0" err="1"/>
              <a:t>Haxhi</a:t>
            </a:r>
            <a:r>
              <a:rPr lang="en-US" sz="2000" dirty="0"/>
              <a:t> </a:t>
            </a:r>
            <a:r>
              <a:rPr lang="en-US" sz="2000" dirty="0" err="1"/>
              <a:t>Lajqi</a:t>
            </a:r>
            <a:r>
              <a:rPr lang="en-US" sz="2000" dirty="0"/>
              <a:t>                                                      </a:t>
            </a:r>
            <a:r>
              <a:rPr lang="en-US" sz="2000" dirty="0" err="1"/>
              <a:t>Rron</a:t>
            </a:r>
            <a:r>
              <a:rPr lang="en-US" sz="2000" dirty="0"/>
              <a:t> </a:t>
            </a:r>
            <a:r>
              <a:rPr lang="en-US" sz="2000" dirty="0" err="1"/>
              <a:t>Prokupla</a:t>
            </a:r>
            <a:r>
              <a:rPr lang="en-US" sz="2000" dirty="0"/>
              <a:t>		</a:t>
            </a:r>
          </a:p>
          <a:p>
            <a:r>
              <a:rPr lang="en-US" sz="2000" dirty="0"/>
              <a:t>                                                                                    </a:t>
            </a:r>
            <a:r>
              <a:rPr lang="en-US" sz="2000" dirty="0" err="1"/>
              <a:t>Endrit</a:t>
            </a:r>
            <a:r>
              <a:rPr lang="en-US" sz="2000" dirty="0"/>
              <a:t> </a:t>
            </a:r>
            <a:r>
              <a:rPr lang="en-US" sz="2000" dirty="0" err="1"/>
              <a:t>Mehmeti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9778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Dega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A close up of a map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409700"/>
            <a:ext cx="872331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2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Dega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13200"/>
          </a:xfrm>
        </p:spPr>
        <p:txBody>
          <a:bodyPr/>
          <a:lstStyle/>
          <a:p>
            <a:r>
              <a:rPr lang="en-US" sz="3200" dirty="0" err="1"/>
              <a:t>Në</a:t>
            </a:r>
            <a:r>
              <a:rPr lang="en-US" sz="3200" dirty="0"/>
              <a:t> </a:t>
            </a:r>
            <a:r>
              <a:rPr lang="en-US" sz="3200" dirty="0" err="1"/>
              <a:t>këtë</a:t>
            </a:r>
            <a:r>
              <a:rPr lang="en-US" sz="3200" dirty="0"/>
              <a:t> </a:t>
            </a:r>
            <a:r>
              <a:rPr lang="en-US" sz="3200" dirty="0" err="1"/>
              <a:t>degë</a:t>
            </a:r>
            <a:r>
              <a:rPr lang="en-US" sz="3200" dirty="0"/>
              <a:t> </a:t>
            </a:r>
            <a:r>
              <a:rPr lang="en-US" sz="3200" dirty="0" err="1"/>
              <a:t>kemi</a:t>
            </a:r>
            <a:r>
              <a:rPr lang="en-US" sz="3200" dirty="0"/>
              <a:t> </a:t>
            </a:r>
            <a:r>
              <a:rPr lang="en-US" sz="3200" dirty="0" err="1"/>
              <a:t>lidhur</a:t>
            </a:r>
            <a:r>
              <a:rPr lang="en-US" sz="3200" dirty="0"/>
              <a:t> </a:t>
            </a:r>
            <a:r>
              <a:rPr lang="en-US" sz="3200" dirty="0" err="1"/>
              <a:t>disa</a:t>
            </a:r>
            <a:r>
              <a:rPr lang="en-US" sz="3200" dirty="0"/>
              <a:t> </a:t>
            </a:r>
            <a:r>
              <a:rPr lang="en-US" sz="3200" dirty="0" err="1"/>
              <a:t>pajise</a:t>
            </a:r>
            <a:r>
              <a:rPr lang="en-US" sz="3200" dirty="0"/>
              <a:t> duke </a:t>
            </a:r>
            <a:r>
              <a:rPr lang="en-US" sz="3200" dirty="0" err="1"/>
              <a:t>përfshirë</a:t>
            </a:r>
            <a:r>
              <a:rPr lang="en-US" sz="3200" dirty="0"/>
              <a:t> </a:t>
            </a:r>
            <a:r>
              <a:rPr lang="en-US" sz="3200" dirty="0" err="1"/>
              <a:t>routerin</a:t>
            </a:r>
            <a:r>
              <a:rPr lang="en-US" sz="3200" dirty="0"/>
              <a:t> </a:t>
            </a:r>
            <a:r>
              <a:rPr lang="en-US" sz="3200" dirty="0" err="1"/>
              <a:t>kryesor</a:t>
            </a:r>
            <a:r>
              <a:rPr lang="en-US" sz="3200" dirty="0"/>
              <a:t>, switch,  server , pc , printer.</a:t>
            </a:r>
          </a:p>
          <a:p>
            <a:endParaRPr lang="en-US" sz="3200" dirty="0"/>
          </a:p>
          <a:p>
            <a:r>
              <a:rPr lang="en-US" sz="3200" dirty="0"/>
              <a:t>Si </a:t>
            </a:r>
            <a:r>
              <a:rPr lang="en-US" sz="3200" dirty="0" err="1"/>
              <a:t>dhe</a:t>
            </a:r>
            <a:r>
              <a:rPr lang="en-US" sz="3200" dirty="0"/>
              <a:t> </a:t>
            </a:r>
            <a:r>
              <a:rPr lang="en-US" sz="3200" dirty="0" err="1"/>
              <a:t>konfigurimet</a:t>
            </a:r>
            <a:r>
              <a:rPr lang="en-US" sz="3200" dirty="0"/>
              <a:t> Vlan:10 staff ,               Vlan:20  Security , Vlan:30 Main 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2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0700"/>
            <a:ext cx="8915400" cy="4483100"/>
          </a:xfrm>
        </p:spPr>
        <p:txBody>
          <a:bodyPr/>
          <a:lstStyle/>
          <a:p>
            <a:r>
              <a:rPr lang="en-US" sz="3200" dirty="0" err="1"/>
              <a:t>Routeri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degës</a:t>
            </a:r>
            <a:r>
              <a:rPr lang="en-US" sz="3200" dirty="0"/>
              <a:t> </a:t>
            </a:r>
            <a:r>
              <a:rPr lang="en-US" sz="3200" dirty="0" err="1"/>
              <a:t>kryesore</a:t>
            </a:r>
            <a:r>
              <a:rPr lang="en-US" sz="3200" dirty="0"/>
              <a:t> 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44" y="2788602"/>
            <a:ext cx="7031355" cy="314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36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br>
              <a:rPr lang="en-US" dirty="0"/>
            </a:br>
            <a:r>
              <a:rPr lang="en-US" dirty="0" err="1"/>
              <a:t>Routeri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kryesore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000" dirty="0" err="1"/>
              <a:t>Porti</a:t>
            </a:r>
            <a:r>
              <a:rPr lang="en-GB" sz="3000" dirty="0"/>
              <a:t>: interface GigabitEthernet0/0</a:t>
            </a:r>
            <a:endParaRPr lang="en-US" sz="3000" dirty="0"/>
          </a:p>
          <a:p>
            <a:r>
              <a:rPr lang="en-GB" sz="3000" dirty="0" err="1"/>
              <a:t>ip</a:t>
            </a:r>
            <a:r>
              <a:rPr lang="en-GB" sz="3000" dirty="0"/>
              <a:t> address 10.10.10.2  255.255.255.0</a:t>
            </a:r>
            <a:endParaRPr lang="en-US" sz="3000" dirty="0"/>
          </a:p>
          <a:p>
            <a:r>
              <a:rPr lang="en-GB" sz="3000" dirty="0"/>
              <a:t>duplex auto</a:t>
            </a:r>
            <a:endParaRPr lang="en-US" sz="3000" dirty="0"/>
          </a:p>
          <a:p>
            <a:r>
              <a:rPr lang="en-GB" sz="3000" dirty="0"/>
              <a:t>speed auto</a:t>
            </a:r>
            <a:endParaRPr lang="en-US" sz="3000" dirty="0"/>
          </a:p>
          <a:p>
            <a:r>
              <a:rPr lang="en-GB" sz="3000" dirty="0"/>
              <a:t>interface GigabitEthernet0/0- </a:t>
            </a:r>
            <a:r>
              <a:rPr lang="en-GB" sz="3000" dirty="0" err="1"/>
              <a:t>përdoret</a:t>
            </a:r>
            <a:r>
              <a:rPr lang="en-GB" sz="3000" dirty="0"/>
              <a:t> </a:t>
            </a:r>
            <a:r>
              <a:rPr lang="en-GB" sz="3000" dirty="0" err="1"/>
              <a:t>për</a:t>
            </a:r>
            <a:r>
              <a:rPr lang="en-GB" sz="3000" dirty="0"/>
              <a:t> </a:t>
            </a:r>
            <a:r>
              <a:rPr lang="en-GB" sz="3000" dirty="0" err="1"/>
              <a:t>komunikim</a:t>
            </a:r>
            <a:r>
              <a:rPr lang="en-GB" sz="3000" dirty="0"/>
              <a:t> </a:t>
            </a:r>
            <a:r>
              <a:rPr lang="en-GB" sz="3000" dirty="0" err="1"/>
              <a:t>ndermjet</a:t>
            </a:r>
            <a:r>
              <a:rPr lang="en-GB" sz="3000" dirty="0"/>
              <a:t> </a:t>
            </a:r>
            <a:r>
              <a:rPr lang="en-GB" sz="3000" dirty="0" err="1"/>
              <a:t>degës</a:t>
            </a:r>
            <a:r>
              <a:rPr lang="en-GB" sz="3000" dirty="0"/>
              <a:t> </a:t>
            </a:r>
            <a:r>
              <a:rPr lang="en-GB" sz="3000" dirty="0" err="1"/>
              <a:t>kryesore</a:t>
            </a:r>
            <a:r>
              <a:rPr lang="en-GB" sz="3000" dirty="0"/>
              <a:t> </a:t>
            </a:r>
            <a:r>
              <a:rPr lang="en-GB" sz="3000" dirty="0" err="1"/>
              <a:t>dhe</a:t>
            </a:r>
            <a:r>
              <a:rPr lang="en-GB" sz="3000" dirty="0"/>
              <a:t> degës1.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24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br>
              <a:rPr lang="en-US" dirty="0"/>
            </a:br>
            <a:r>
              <a:rPr lang="en-US" dirty="0" err="1"/>
              <a:t>Routeri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kryesore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75100"/>
          </a:xfrm>
        </p:spPr>
        <p:txBody>
          <a:bodyPr>
            <a:normAutofit/>
          </a:bodyPr>
          <a:lstStyle/>
          <a:p>
            <a:r>
              <a:rPr lang="en-GB" sz="2800" dirty="0" err="1"/>
              <a:t>Porti</a:t>
            </a:r>
            <a:r>
              <a:rPr lang="en-GB" sz="2800" dirty="0"/>
              <a:t>: interface GigabitEthernet0/1</a:t>
            </a:r>
            <a:endParaRPr lang="en-US" sz="2800" dirty="0"/>
          </a:p>
          <a:p>
            <a:r>
              <a:rPr lang="en-GB" sz="2800" dirty="0" err="1"/>
              <a:t>ip</a:t>
            </a:r>
            <a:r>
              <a:rPr lang="en-GB" sz="2800" dirty="0"/>
              <a:t> address 10.10.11.1 255.255.255.0</a:t>
            </a:r>
            <a:endParaRPr lang="en-US" sz="2800" dirty="0"/>
          </a:p>
          <a:p>
            <a:r>
              <a:rPr lang="en-GB" sz="2800" dirty="0"/>
              <a:t>duplex full</a:t>
            </a:r>
            <a:endParaRPr lang="en-US" sz="2800" dirty="0"/>
          </a:p>
          <a:p>
            <a:r>
              <a:rPr lang="en-GB" sz="2800" dirty="0"/>
              <a:t>speed auto</a:t>
            </a:r>
            <a:endParaRPr lang="en-US" sz="2800" dirty="0"/>
          </a:p>
          <a:p>
            <a:r>
              <a:rPr lang="en-GB" sz="2800" dirty="0"/>
              <a:t>interface GigabitEthernet0/0- </a:t>
            </a:r>
            <a:r>
              <a:rPr lang="en-GB" sz="2800" dirty="0" err="1"/>
              <a:t>përdoret</a:t>
            </a:r>
            <a:r>
              <a:rPr lang="en-GB" sz="2800" dirty="0"/>
              <a:t> </a:t>
            </a:r>
            <a:r>
              <a:rPr lang="en-GB" sz="2800" dirty="0" err="1"/>
              <a:t>për</a:t>
            </a:r>
            <a:r>
              <a:rPr lang="en-GB" sz="2800" dirty="0"/>
              <a:t> </a:t>
            </a:r>
            <a:r>
              <a:rPr lang="en-GB" sz="2800" dirty="0" err="1"/>
              <a:t>komunikim</a:t>
            </a:r>
            <a:r>
              <a:rPr lang="en-GB" sz="2800" dirty="0"/>
              <a:t> </a:t>
            </a:r>
            <a:r>
              <a:rPr lang="en-GB" sz="2800" dirty="0" err="1"/>
              <a:t>ndermjet</a:t>
            </a:r>
            <a:r>
              <a:rPr lang="en-GB" sz="2800" dirty="0"/>
              <a:t> </a:t>
            </a:r>
            <a:r>
              <a:rPr lang="en-GB" sz="2800" dirty="0" err="1"/>
              <a:t>degës</a:t>
            </a:r>
            <a:r>
              <a:rPr lang="en-GB" sz="2800" dirty="0"/>
              <a:t> </a:t>
            </a:r>
            <a:r>
              <a:rPr lang="en-GB" sz="2800" dirty="0" err="1"/>
              <a:t>kryesore</a:t>
            </a:r>
            <a:r>
              <a:rPr lang="en-GB" sz="2800" dirty="0"/>
              <a:t> </a:t>
            </a:r>
            <a:r>
              <a:rPr lang="en-GB" sz="2800" dirty="0" err="1"/>
              <a:t>dhe</a:t>
            </a:r>
            <a:r>
              <a:rPr lang="en-GB" sz="2800" dirty="0"/>
              <a:t> degës5.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8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br>
              <a:rPr lang="en-US" dirty="0"/>
            </a:br>
            <a:r>
              <a:rPr lang="en-US" dirty="0" err="1"/>
              <a:t>Routeri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degës</a:t>
            </a:r>
            <a:r>
              <a:rPr lang="en-US" dirty="0"/>
              <a:t> </a:t>
            </a:r>
            <a:r>
              <a:rPr lang="en-US" dirty="0" err="1"/>
              <a:t>kryesore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164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err="1"/>
              <a:t>Porti</a:t>
            </a:r>
            <a:r>
              <a:rPr lang="en-GB" sz="2800" dirty="0"/>
              <a:t>: interface GigabitEthernet0/2</a:t>
            </a:r>
            <a:endParaRPr lang="en-US" sz="2800" dirty="0"/>
          </a:p>
          <a:p>
            <a:r>
              <a:rPr lang="en-GB" sz="2800" dirty="0" err="1"/>
              <a:t>ip</a:t>
            </a:r>
            <a:r>
              <a:rPr lang="en-GB" sz="2800" dirty="0"/>
              <a:t> address 172.16.0.1 255.255.0.0</a:t>
            </a:r>
            <a:endParaRPr lang="en-US" sz="2800" dirty="0"/>
          </a:p>
          <a:p>
            <a:r>
              <a:rPr lang="en-GB" sz="2800" dirty="0"/>
              <a:t>duplex auto</a:t>
            </a:r>
            <a:endParaRPr lang="en-US" sz="2800" dirty="0"/>
          </a:p>
          <a:p>
            <a:r>
              <a:rPr lang="en-GB" sz="2800" dirty="0"/>
              <a:t>speed auto</a:t>
            </a:r>
            <a:endParaRPr lang="en-US" sz="2800" dirty="0"/>
          </a:p>
          <a:p>
            <a:r>
              <a:rPr lang="en-GB" sz="2800" dirty="0"/>
              <a:t>interface GigabitEthernet0/2- </a:t>
            </a:r>
            <a:r>
              <a:rPr lang="en-GB" sz="2800" dirty="0" err="1"/>
              <a:t>është</a:t>
            </a:r>
            <a:r>
              <a:rPr lang="en-GB" sz="2800" dirty="0"/>
              <a:t> </a:t>
            </a:r>
            <a:r>
              <a:rPr lang="en-GB" sz="2800" dirty="0" err="1"/>
              <a:t>lidhur</a:t>
            </a:r>
            <a:r>
              <a:rPr lang="en-GB" sz="2800" dirty="0"/>
              <a:t> me LAN </a:t>
            </a:r>
            <a:r>
              <a:rPr lang="en-GB" sz="2800" dirty="0" err="1"/>
              <a:t>të</a:t>
            </a:r>
            <a:r>
              <a:rPr lang="en-GB" sz="2800" dirty="0"/>
              <a:t> </a:t>
            </a:r>
            <a:r>
              <a:rPr lang="en-GB" sz="2800" dirty="0" err="1"/>
              <a:t>degës</a:t>
            </a:r>
            <a:r>
              <a:rPr lang="en-GB" sz="2800" dirty="0"/>
              <a:t> </a:t>
            </a:r>
            <a:r>
              <a:rPr lang="en-GB" sz="2800" dirty="0" err="1"/>
              <a:t>kryesore</a:t>
            </a:r>
            <a:r>
              <a:rPr lang="en-GB" sz="2800" dirty="0"/>
              <a:t> </a:t>
            </a:r>
            <a:r>
              <a:rPr lang="en-GB" sz="2800" dirty="0" err="1"/>
              <a:t>pra</a:t>
            </a:r>
            <a:r>
              <a:rPr lang="en-GB" sz="2800" dirty="0"/>
              <a:t> </a:t>
            </a:r>
            <a:r>
              <a:rPr lang="en-GB" sz="2800" dirty="0" err="1"/>
              <a:t>është</a:t>
            </a:r>
            <a:r>
              <a:rPr lang="en-GB" sz="2800" dirty="0"/>
              <a:t> default </a:t>
            </a:r>
            <a:r>
              <a:rPr lang="en-GB" sz="2800" dirty="0" err="1"/>
              <a:t>gateëay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LAN.</a:t>
            </a:r>
            <a:endParaRPr lang="en-US" sz="2800" dirty="0"/>
          </a:p>
          <a:p>
            <a:r>
              <a:rPr lang="en-GB" sz="2800" dirty="0" err="1"/>
              <a:t>Ky</a:t>
            </a:r>
            <a:r>
              <a:rPr lang="en-GB" sz="2800" dirty="0"/>
              <a:t> interface </a:t>
            </a:r>
            <a:r>
              <a:rPr lang="en-GB" sz="2800" dirty="0" err="1"/>
              <a:t>është</a:t>
            </a:r>
            <a:r>
              <a:rPr lang="en-GB" sz="2800" dirty="0"/>
              <a:t> </a:t>
            </a:r>
            <a:r>
              <a:rPr lang="en-GB" sz="2800" dirty="0" err="1"/>
              <a:t>ndarë</a:t>
            </a:r>
            <a:r>
              <a:rPr lang="en-GB" sz="2800" dirty="0"/>
              <a:t> </a:t>
            </a:r>
            <a:r>
              <a:rPr lang="en-GB" sz="2800" dirty="0" err="1"/>
              <a:t>në</a:t>
            </a:r>
            <a:r>
              <a:rPr lang="en-GB" sz="2800" dirty="0"/>
              <a:t> 3 sub-interface </a:t>
            </a:r>
            <a:r>
              <a:rPr lang="en-GB" sz="2800" dirty="0" err="1"/>
              <a:t>qe</a:t>
            </a:r>
            <a:r>
              <a:rPr lang="en-GB" sz="2800" dirty="0"/>
              <a:t> </a:t>
            </a:r>
            <a:r>
              <a:rPr lang="en-GB" sz="2800" dirty="0" err="1"/>
              <a:t>sherbejne</a:t>
            </a:r>
            <a:r>
              <a:rPr lang="en-GB" sz="2800" dirty="0"/>
              <a:t> </a:t>
            </a:r>
            <a:r>
              <a:rPr lang="en-GB" sz="2800" dirty="0" err="1"/>
              <a:t>si</a:t>
            </a:r>
            <a:r>
              <a:rPr lang="en-GB" sz="2800" dirty="0"/>
              <a:t> </a:t>
            </a:r>
            <a:r>
              <a:rPr lang="en-GB" sz="2800" dirty="0" err="1"/>
              <a:t>gateëay</a:t>
            </a:r>
            <a:r>
              <a:rPr lang="en-GB" sz="2800" dirty="0"/>
              <a:t> per 3 </a:t>
            </a:r>
            <a:r>
              <a:rPr lang="en-GB" sz="2800" dirty="0" err="1"/>
              <a:t>Vlan</a:t>
            </a:r>
            <a:r>
              <a:rPr lang="en-GB" sz="2800" dirty="0"/>
              <a:t> </a:t>
            </a:r>
            <a:r>
              <a:rPr lang="en-GB" sz="2800" dirty="0" err="1"/>
              <a:t>të</a:t>
            </a:r>
            <a:r>
              <a:rPr lang="en-GB" sz="2800" dirty="0"/>
              <a:t> </a:t>
            </a:r>
            <a:r>
              <a:rPr lang="en-GB" sz="2800" dirty="0" err="1"/>
              <a:t>konfiguruar</a:t>
            </a:r>
            <a:r>
              <a:rPr lang="en-GB" sz="2800" dirty="0"/>
              <a:t> </a:t>
            </a:r>
            <a:r>
              <a:rPr lang="en-GB" sz="2800" dirty="0" err="1"/>
              <a:t>në</a:t>
            </a:r>
            <a:r>
              <a:rPr lang="en-GB" sz="2800" dirty="0"/>
              <a:t> </a:t>
            </a:r>
            <a:r>
              <a:rPr lang="en-GB" sz="2800" dirty="0" err="1"/>
              <a:t>degën</a:t>
            </a:r>
            <a:r>
              <a:rPr lang="en-GB" sz="2800" dirty="0"/>
              <a:t> </a:t>
            </a:r>
            <a:r>
              <a:rPr lang="en-GB" sz="2800" dirty="0" err="1"/>
              <a:t>kryesore</a:t>
            </a:r>
            <a:r>
              <a:rPr lang="en-GB" sz="2800" dirty="0"/>
              <a:t>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58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br>
              <a:rPr lang="en-US" dirty="0"/>
            </a:br>
            <a:r>
              <a:rPr lang="en-US" dirty="0" err="1"/>
              <a:t>Dega</a:t>
            </a:r>
            <a:r>
              <a:rPr lang="en-US" dirty="0"/>
              <a:t> </a:t>
            </a:r>
            <a:r>
              <a:rPr lang="en-US" dirty="0" err="1"/>
              <a:t>kryesore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32000"/>
            <a:ext cx="8915400" cy="4076700"/>
          </a:xfrm>
        </p:spPr>
        <p:txBody>
          <a:bodyPr>
            <a:normAutofit/>
          </a:bodyPr>
          <a:lstStyle/>
          <a:p>
            <a:r>
              <a:rPr lang="en-US" sz="2800" dirty="0"/>
              <a:t>Sub-interface </a:t>
            </a:r>
            <a:r>
              <a:rPr lang="en-US" sz="2800" dirty="0" err="1"/>
              <a:t>është</a:t>
            </a:r>
            <a:r>
              <a:rPr lang="en-US" sz="2800" dirty="0"/>
              <a:t> </a:t>
            </a:r>
            <a:r>
              <a:rPr lang="en-US" sz="2800" dirty="0" err="1"/>
              <a:t>një</a:t>
            </a:r>
            <a:r>
              <a:rPr lang="en-US" sz="2800" dirty="0"/>
              <a:t> interface </a:t>
            </a:r>
            <a:r>
              <a:rPr lang="en-US" sz="2800" dirty="0" err="1"/>
              <a:t>virtuale</a:t>
            </a:r>
            <a:r>
              <a:rPr lang="en-US" sz="2800" dirty="0"/>
              <a:t> e </a:t>
            </a:r>
            <a:r>
              <a:rPr lang="en-US" sz="2800" dirty="0" err="1"/>
              <a:t>krijuar</a:t>
            </a:r>
            <a:r>
              <a:rPr lang="en-US" sz="2800" dirty="0"/>
              <a:t> duke </a:t>
            </a:r>
            <a:r>
              <a:rPr lang="en-US" sz="2800" dirty="0" err="1"/>
              <a:t>ndarë</a:t>
            </a:r>
            <a:r>
              <a:rPr lang="en-US" sz="2800" dirty="0"/>
              <a:t> </a:t>
            </a:r>
            <a:r>
              <a:rPr lang="en-US" sz="2800" dirty="0" err="1"/>
              <a:t>një</a:t>
            </a:r>
            <a:r>
              <a:rPr lang="en-US" sz="2800" dirty="0"/>
              <a:t> interface </a:t>
            </a:r>
            <a:r>
              <a:rPr lang="en-US" sz="2800" dirty="0" err="1"/>
              <a:t>fizike</a:t>
            </a:r>
            <a:r>
              <a:rPr lang="en-US" sz="2800" dirty="0"/>
              <a:t> </a:t>
            </a:r>
            <a:r>
              <a:rPr lang="en-US" sz="2800" dirty="0" err="1"/>
              <a:t>në</a:t>
            </a:r>
            <a:r>
              <a:rPr lang="en-US" sz="2800" dirty="0"/>
              <a:t> interface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shumëfishta</a:t>
            </a:r>
            <a:r>
              <a:rPr lang="en-US" sz="2800" dirty="0"/>
              <a:t> </a:t>
            </a:r>
            <a:r>
              <a:rPr lang="en-US" sz="2800" dirty="0" err="1"/>
              <a:t>logjike</a:t>
            </a:r>
            <a:r>
              <a:rPr lang="en-US" sz="2800" dirty="0"/>
              <a:t>.</a:t>
            </a:r>
          </a:p>
          <a:p>
            <a:r>
              <a:rPr lang="en-GB" sz="2800" dirty="0"/>
              <a:t>Sub-Interface: interface GigabitEthernet0/2.1</a:t>
            </a:r>
            <a:endParaRPr lang="en-US" sz="2800" dirty="0"/>
          </a:p>
          <a:p>
            <a:r>
              <a:rPr lang="en-GB" sz="2800" dirty="0"/>
              <a:t>encapsulation dot1Q 10</a:t>
            </a:r>
            <a:endParaRPr lang="en-US" sz="2800" dirty="0"/>
          </a:p>
          <a:p>
            <a:r>
              <a:rPr lang="en-GB" sz="2800" dirty="0" err="1"/>
              <a:t>ip</a:t>
            </a:r>
            <a:r>
              <a:rPr lang="en-GB" sz="2800" dirty="0"/>
              <a:t> address 172.10.0.1 255.255.0.0</a:t>
            </a:r>
            <a:endParaRPr lang="en-US" sz="2800" dirty="0"/>
          </a:p>
          <a:p>
            <a:r>
              <a:rPr lang="en-GB" sz="2800" dirty="0" err="1"/>
              <a:t>Në</a:t>
            </a:r>
            <a:r>
              <a:rPr lang="en-GB" sz="2800" dirty="0"/>
              <a:t> GigabitEthernet0/2.1 </a:t>
            </a:r>
            <a:r>
              <a:rPr lang="en-GB" sz="2800" dirty="0" err="1"/>
              <a:t>është</a:t>
            </a:r>
            <a:r>
              <a:rPr lang="en-GB" sz="2800" dirty="0"/>
              <a:t> </a:t>
            </a:r>
            <a:r>
              <a:rPr lang="en-GB" sz="2800" dirty="0" err="1"/>
              <a:t>konfiguruar</a:t>
            </a:r>
            <a:r>
              <a:rPr lang="en-GB" sz="2800" dirty="0"/>
              <a:t> </a:t>
            </a:r>
            <a:r>
              <a:rPr lang="en-GB" sz="2800" dirty="0" err="1"/>
              <a:t>për</a:t>
            </a:r>
            <a:r>
              <a:rPr lang="en-GB" sz="2800" dirty="0"/>
              <a:t> </a:t>
            </a:r>
            <a:r>
              <a:rPr lang="en-GB" sz="2800" dirty="0" err="1"/>
              <a:t>vlan</a:t>
            </a:r>
            <a:r>
              <a:rPr lang="en-GB" sz="2800" dirty="0"/>
              <a:t> 10 (Staff)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71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br>
              <a:rPr lang="en-US" dirty="0"/>
            </a:br>
            <a:r>
              <a:rPr lang="en-US" dirty="0" err="1"/>
              <a:t>Dega</a:t>
            </a:r>
            <a:r>
              <a:rPr lang="en-US" dirty="0"/>
              <a:t> </a:t>
            </a:r>
            <a:r>
              <a:rPr lang="en-US" dirty="0" err="1"/>
              <a:t>kryesore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514600"/>
            <a:ext cx="8915400" cy="3777622"/>
          </a:xfrm>
        </p:spPr>
        <p:txBody>
          <a:bodyPr/>
          <a:lstStyle/>
          <a:p>
            <a:r>
              <a:rPr lang="en-GB" sz="3200" dirty="0"/>
              <a:t>Sub-Interface: interface GigabitEthernet0/2.2</a:t>
            </a:r>
            <a:endParaRPr lang="en-US" sz="3200" dirty="0"/>
          </a:p>
          <a:p>
            <a:r>
              <a:rPr lang="en-GB" sz="3200" dirty="0"/>
              <a:t>encapsulation dot1Q 20</a:t>
            </a:r>
            <a:endParaRPr lang="en-US" sz="3200" dirty="0"/>
          </a:p>
          <a:p>
            <a:r>
              <a:rPr lang="en-GB" sz="3200" dirty="0" err="1"/>
              <a:t>ip</a:t>
            </a:r>
            <a:r>
              <a:rPr lang="en-GB" sz="3200" dirty="0"/>
              <a:t> address 172.20.0.1 255.255.0.0</a:t>
            </a:r>
            <a:endParaRPr lang="en-US" sz="3200" dirty="0"/>
          </a:p>
          <a:p>
            <a:r>
              <a:rPr lang="en-GB" sz="3200" dirty="0" err="1"/>
              <a:t>Në</a:t>
            </a:r>
            <a:r>
              <a:rPr lang="en-GB" sz="3200" dirty="0"/>
              <a:t> GigabitEthernet0/2.2 </a:t>
            </a:r>
            <a:r>
              <a:rPr lang="en-GB" sz="3200" dirty="0" err="1"/>
              <a:t>është</a:t>
            </a:r>
            <a:r>
              <a:rPr lang="en-GB" sz="3200" dirty="0"/>
              <a:t> </a:t>
            </a:r>
            <a:r>
              <a:rPr lang="en-GB" sz="3200" dirty="0" err="1"/>
              <a:t>konfiguruar</a:t>
            </a:r>
            <a:r>
              <a:rPr lang="en-GB" sz="3200" dirty="0"/>
              <a:t> </a:t>
            </a:r>
            <a:r>
              <a:rPr lang="en-GB" sz="3200" dirty="0" err="1"/>
              <a:t>për</a:t>
            </a:r>
            <a:r>
              <a:rPr lang="en-GB" sz="3200" dirty="0"/>
              <a:t> </a:t>
            </a:r>
            <a:r>
              <a:rPr lang="en-GB" sz="3200" dirty="0" err="1"/>
              <a:t>vlan</a:t>
            </a:r>
            <a:r>
              <a:rPr lang="en-GB" sz="3200" dirty="0"/>
              <a:t> 20 (Security)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4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Dega</a:t>
            </a:r>
            <a:r>
              <a:rPr lang="en-US" dirty="0"/>
              <a:t> </a:t>
            </a:r>
            <a:r>
              <a:rPr lang="en-US" dirty="0" err="1"/>
              <a:t>kryesore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Sub-Interface: interface GigabitEthernet0/2.3</a:t>
            </a:r>
            <a:endParaRPr lang="en-US" sz="3200" dirty="0"/>
          </a:p>
          <a:p>
            <a:r>
              <a:rPr lang="en-GB" sz="3200" dirty="0"/>
              <a:t>encapsulation dot1Q 30</a:t>
            </a:r>
            <a:endParaRPr lang="en-US" sz="3200" dirty="0"/>
          </a:p>
          <a:p>
            <a:r>
              <a:rPr lang="en-GB" sz="3200" dirty="0" err="1"/>
              <a:t>ip</a:t>
            </a:r>
            <a:r>
              <a:rPr lang="en-GB" sz="3200" dirty="0"/>
              <a:t> address 172.30.0.1 255.255.0.0</a:t>
            </a:r>
            <a:endParaRPr lang="en-US" sz="3200" dirty="0"/>
          </a:p>
          <a:p>
            <a:r>
              <a:rPr lang="en-GB" sz="3200" dirty="0" err="1"/>
              <a:t>Në</a:t>
            </a:r>
            <a:r>
              <a:rPr lang="en-GB" sz="3200" dirty="0"/>
              <a:t> GigabitEthernet0/2.3 </a:t>
            </a:r>
            <a:r>
              <a:rPr lang="en-GB" sz="3200" dirty="0" err="1"/>
              <a:t>është</a:t>
            </a:r>
            <a:r>
              <a:rPr lang="en-GB" sz="3200" dirty="0"/>
              <a:t> </a:t>
            </a:r>
            <a:r>
              <a:rPr lang="en-GB" sz="3200" dirty="0" err="1"/>
              <a:t>konfiguruar</a:t>
            </a:r>
            <a:r>
              <a:rPr lang="en-GB" sz="3200" dirty="0"/>
              <a:t> </a:t>
            </a:r>
            <a:r>
              <a:rPr lang="en-GB" sz="3200" dirty="0" err="1"/>
              <a:t>për</a:t>
            </a:r>
            <a:r>
              <a:rPr lang="en-GB" sz="3200" dirty="0"/>
              <a:t> </a:t>
            </a:r>
            <a:r>
              <a:rPr lang="en-GB" sz="3200" dirty="0" err="1"/>
              <a:t>vlan</a:t>
            </a:r>
            <a:r>
              <a:rPr lang="en-GB" sz="3200" dirty="0"/>
              <a:t> 30 (Main)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92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Dega</a:t>
            </a:r>
            <a:r>
              <a:rPr lang="en-US" dirty="0"/>
              <a:t> 1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1" y="1397000"/>
            <a:ext cx="9802811" cy="5308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1527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Përmbajtja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Hyrje</a:t>
            </a:r>
            <a:endParaRPr lang="en-US" sz="2400" dirty="0"/>
          </a:p>
          <a:p>
            <a:r>
              <a:rPr lang="en-US" sz="2400" dirty="0"/>
              <a:t>Packet Tracer</a:t>
            </a:r>
          </a:p>
          <a:p>
            <a:r>
              <a:rPr lang="en-US" sz="2400" dirty="0" err="1"/>
              <a:t>Paisjet</a:t>
            </a:r>
            <a:endParaRPr lang="en-US" sz="2400" dirty="0"/>
          </a:p>
          <a:p>
            <a:r>
              <a:rPr lang="en-US" sz="2400" dirty="0" err="1"/>
              <a:t>Dega</a:t>
            </a:r>
            <a:r>
              <a:rPr lang="en-US" sz="2400" dirty="0"/>
              <a:t> </a:t>
            </a:r>
            <a:r>
              <a:rPr lang="en-US" sz="2400" dirty="0" err="1"/>
              <a:t>kryesore</a:t>
            </a:r>
            <a:r>
              <a:rPr lang="en-US" sz="2400" dirty="0"/>
              <a:t>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tjerat</a:t>
            </a:r>
            <a:endParaRPr lang="en-US" sz="2400" dirty="0"/>
          </a:p>
          <a:p>
            <a:r>
              <a:rPr lang="en-US" sz="2400" dirty="0" err="1"/>
              <a:t>Konfigurimet</a:t>
            </a:r>
            <a:r>
              <a:rPr lang="en-US" sz="2400" dirty="0"/>
              <a:t> e </a:t>
            </a:r>
            <a:r>
              <a:rPr lang="en-US" sz="2400" dirty="0" err="1"/>
              <a:t>routerëve</a:t>
            </a:r>
            <a:endParaRPr lang="en-US" sz="2400" dirty="0"/>
          </a:p>
          <a:p>
            <a:r>
              <a:rPr lang="en-US" sz="2400" dirty="0"/>
              <a:t>OSPF</a:t>
            </a:r>
          </a:p>
          <a:p>
            <a:r>
              <a:rPr lang="en-US" sz="2400" dirty="0"/>
              <a:t>VLAN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28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Dega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269288" cy="3771900"/>
          </a:xfrm>
        </p:spPr>
        <p:txBody>
          <a:bodyPr/>
          <a:lstStyle/>
          <a:p>
            <a:r>
              <a:rPr lang="en-US" sz="3200" dirty="0" err="1"/>
              <a:t>Në</a:t>
            </a:r>
            <a:r>
              <a:rPr lang="en-US" sz="3200" dirty="0"/>
              <a:t> </a:t>
            </a:r>
            <a:r>
              <a:rPr lang="en-US" sz="3200" dirty="0" err="1"/>
              <a:t>këtë</a:t>
            </a:r>
            <a:r>
              <a:rPr lang="en-US" sz="3200" dirty="0"/>
              <a:t> </a:t>
            </a:r>
            <a:r>
              <a:rPr lang="en-US" sz="3200" dirty="0" err="1"/>
              <a:t>degë</a:t>
            </a:r>
            <a:r>
              <a:rPr lang="en-US" sz="3200" dirty="0"/>
              <a:t> </a:t>
            </a:r>
            <a:r>
              <a:rPr lang="en-US" sz="3200" dirty="0" err="1"/>
              <a:t>për</a:t>
            </a:r>
            <a:r>
              <a:rPr lang="en-US" sz="3200" dirty="0"/>
              <a:t> </a:t>
            </a:r>
            <a:r>
              <a:rPr lang="en-US" sz="3200" dirty="0" err="1"/>
              <a:t>dallim</a:t>
            </a:r>
            <a:r>
              <a:rPr lang="en-US" sz="3200" dirty="0"/>
              <a:t> </a:t>
            </a:r>
            <a:r>
              <a:rPr lang="en-US" sz="3200" dirty="0" err="1"/>
              <a:t>nga</a:t>
            </a:r>
            <a:r>
              <a:rPr lang="en-US" sz="3200" dirty="0"/>
              <a:t> </a:t>
            </a:r>
            <a:r>
              <a:rPr lang="en-US" sz="3200" dirty="0" err="1"/>
              <a:t>dega</a:t>
            </a:r>
            <a:r>
              <a:rPr lang="en-US" sz="3200" dirty="0"/>
              <a:t> </a:t>
            </a:r>
            <a:r>
              <a:rPr lang="en-US" sz="3200" dirty="0" err="1"/>
              <a:t>kryesore</a:t>
            </a:r>
            <a:r>
              <a:rPr lang="en-US" sz="3200" dirty="0"/>
              <a:t> </a:t>
            </a:r>
            <a:r>
              <a:rPr lang="en-US" sz="3200" dirty="0" err="1"/>
              <a:t>përdoret</a:t>
            </a:r>
            <a:r>
              <a:rPr lang="en-US" sz="3200" dirty="0"/>
              <a:t> </a:t>
            </a:r>
            <a:r>
              <a:rPr lang="en-US" sz="3200" dirty="0" err="1"/>
              <a:t>edhe</a:t>
            </a:r>
            <a:r>
              <a:rPr lang="en-US" sz="3200" dirty="0"/>
              <a:t> </a:t>
            </a:r>
            <a:r>
              <a:rPr lang="en-US" sz="3200" dirty="0" err="1"/>
              <a:t>një</a:t>
            </a:r>
            <a:r>
              <a:rPr lang="en-US" sz="3200" dirty="0"/>
              <a:t> router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cili</a:t>
            </a:r>
            <a:r>
              <a:rPr lang="en-US" sz="3200" dirty="0"/>
              <a:t> </a:t>
            </a:r>
            <a:r>
              <a:rPr lang="en-US" sz="3200" dirty="0" err="1"/>
              <a:t>ka</a:t>
            </a:r>
            <a:r>
              <a:rPr lang="en-US" sz="3200" dirty="0"/>
              <a:t> </a:t>
            </a:r>
            <a:r>
              <a:rPr lang="en-US" sz="3200" dirty="0" err="1"/>
              <a:t>funksion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ëireless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cili</a:t>
            </a:r>
            <a:r>
              <a:rPr lang="en-US" sz="3200" dirty="0"/>
              <a:t> </a:t>
            </a:r>
            <a:r>
              <a:rPr lang="en-US" sz="3200" dirty="0" err="1"/>
              <a:t>shpërndan</a:t>
            </a:r>
            <a:r>
              <a:rPr lang="en-US" sz="3200" dirty="0"/>
              <a:t> internet pa </a:t>
            </a:r>
            <a:r>
              <a:rPr lang="en-US" sz="3200" dirty="0" err="1"/>
              <a:t>kabllo</a:t>
            </a:r>
            <a:r>
              <a:rPr lang="en-US" sz="3200" dirty="0"/>
              <a:t> </a:t>
            </a:r>
            <a:r>
              <a:rPr lang="en-US" sz="3200" dirty="0" err="1"/>
              <a:t>për</a:t>
            </a:r>
            <a:r>
              <a:rPr lang="en-US" sz="3200" dirty="0"/>
              <a:t> laptop.</a:t>
            </a:r>
          </a:p>
        </p:txBody>
      </p:sp>
    </p:spTree>
    <p:extLst>
      <p:ext uri="{BB962C8B-B14F-4D97-AF65-F5344CB8AC3E}">
        <p14:creationId xmlns:p14="http://schemas.microsoft.com/office/powerpoint/2010/main" val="3153231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br>
              <a:rPr lang="en-US" dirty="0"/>
            </a:br>
            <a:r>
              <a:rPr lang="en-US" dirty="0" err="1"/>
              <a:t>Routeri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degës</a:t>
            </a:r>
            <a:r>
              <a:rPr lang="en-US" dirty="0"/>
              <a:t> 1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2006600"/>
            <a:ext cx="7886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65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br>
              <a:rPr lang="en-US" dirty="0"/>
            </a:br>
            <a:r>
              <a:rPr lang="en-US" dirty="0" err="1"/>
              <a:t>Routeri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degës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14800"/>
          </a:xfrm>
        </p:spPr>
        <p:txBody>
          <a:bodyPr>
            <a:normAutofit/>
          </a:bodyPr>
          <a:lstStyle/>
          <a:p>
            <a:r>
              <a:rPr lang="en-GB" sz="3200" dirty="0"/>
              <a:t>interface GigabitEthernet0/0</a:t>
            </a:r>
            <a:endParaRPr lang="en-US" sz="3200" dirty="0"/>
          </a:p>
          <a:p>
            <a:r>
              <a:rPr lang="en-GB" sz="3200" dirty="0" err="1"/>
              <a:t>ip</a:t>
            </a:r>
            <a:r>
              <a:rPr lang="en-GB" sz="3200" dirty="0"/>
              <a:t> address 10.10.10.1 255.255.255.0</a:t>
            </a:r>
            <a:endParaRPr lang="en-US" sz="3200" dirty="0"/>
          </a:p>
          <a:p>
            <a:r>
              <a:rPr lang="en-GB" sz="3200" dirty="0"/>
              <a:t>duplex auto</a:t>
            </a:r>
            <a:endParaRPr lang="en-US" sz="3200" dirty="0"/>
          </a:p>
          <a:p>
            <a:r>
              <a:rPr lang="en-GB" sz="3200" dirty="0"/>
              <a:t>speed auto</a:t>
            </a:r>
            <a:endParaRPr lang="en-US" sz="3200" dirty="0"/>
          </a:p>
          <a:p>
            <a:r>
              <a:rPr lang="en-GB" sz="3200" dirty="0"/>
              <a:t>interface GigabitEthernet0/0- </a:t>
            </a:r>
            <a:r>
              <a:rPr lang="en-GB" sz="3200" dirty="0" err="1"/>
              <a:t>përdoret</a:t>
            </a:r>
            <a:r>
              <a:rPr lang="en-GB" sz="3200" dirty="0"/>
              <a:t> </a:t>
            </a:r>
            <a:r>
              <a:rPr lang="en-GB" sz="3200" dirty="0" err="1"/>
              <a:t>për</a:t>
            </a:r>
            <a:r>
              <a:rPr lang="en-GB" sz="3200" dirty="0"/>
              <a:t> </a:t>
            </a:r>
            <a:r>
              <a:rPr lang="en-GB" sz="3200" dirty="0" err="1"/>
              <a:t>komunikim</a:t>
            </a:r>
            <a:r>
              <a:rPr lang="en-GB" sz="3200" dirty="0"/>
              <a:t> </a:t>
            </a:r>
            <a:r>
              <a:rPr lang="en-GB" sz="3200" dirty="0" err="1"/>
              <a:t>ndermjet</a:t>
            </a:r>
            <a:r>
              <a:rPr lang="en-GB" sz="3200" dirty="0"/>
              <a:t> </a:t>
            </a:r>
            <a:r>
              <a:rPr lang="en-GB" sz="3200" dirty="0" err="1"/>
              <a:t>degës</a:t>
            </a:r>
            <a:r>
              <a:rPr lang="en-GB" sz="3200" dirty="0"/>
              <a:t> 1 </a:t>
            </a:r>
            <a:r>
              <a:rPr lang="en-GB" sz="3200" dirty="0" err="1"/>
              <a:t>dhe</a:t>
            </a:r>
            <a:r>
              <a:rPr lang="en-GB" sz="3200" dirty="0"/>
              <a:t> </a:t>
            </a:r>
            <a:r>
              <a:rPr lang="en-GB" sz="3200" dirty="0" err="1"/>
              <a:t>degës</a:t>
            </a:r>
            <a:r>
              <a:rPr lang="en-GB" sz="3200" dirty="0"/>
              <a:t> </a:t>
            </a:r>
            <a:r>
              <a:rPr lang="en-GB" sz="3200" dirty="0" err="1"/>
              <a:t>kryesore</a:t>
            </a:r>
            <a:r>
              <a:rPr lang="en-GB" sz="3200" dirty="0"/>
              <a:t>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95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br>
              <a:rPr lang="en-US" dirty="0"/>
            </a:br>
            <a:r>
              <a:rPr lang="en-US" dirty="0" err="1"/>
              <a:t>Routeri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degës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03700"/>
          </a:xfrm>
        </p:spPr>
        <p:txBody>
          <a:bodyPr>
            <a:normAutofit/>
          </a:bodyPr>
          <a:lstStyle/>
          <a:p>
            <a:r>
              <a:rPr lang="en-GB" sz="3200" dirty="0"/>
              <a:t>interface GigabitEthernet0/1</a:t>
            </a:r>
            <a:endParaRPr lang="en-US" sz="3200" dirty="0"/>
          </a:p>
          <a:p>
            <a:r>
              <a:rPr lang="en-GB" sz="3200" dirty="0" err="1"/>
              <a:t>ip</a:t>
            </a:r>
            <a:r>
              <a:rPr lang="en-GB" sz="3200" dirty="0"/>
              <a:t> address 10.10.15.2 255.255.255.0</a:t>
            </a:r>
            <a:endParaRPr lang="en-US" sz="3200" dirty="0"/>
          </a:p>
          <a:p>
            <a:r>
              <a:rPr lang="en-GB" sz="3200" dirty="0"/>
              <a:t>duplex auto</a:t>
            </a:r>
            <a:endParaRPr lang="en-US" sz="3200" dirty="0"/>
          </a:p>
          <a:p>
            <a:r>
              <a:rPr lang="en-GB" sz="3200" dirty="0"/>
              <a:t>speed auto</a:t>
            </a:r>
            <a:endParaRPr lang="en-US" sz="3200" dirty="0"/>
          </a:p>
          <a:p>
            <a:r>
              <a:rPr lang="en-GB" sz="3200" dirty="0"/>
              <a:t>interface GigabitEthernet0/1- </a:t>
            </a:r>
            <a:r>
              <a:rPr lang="en-GB" sz="3200" dirty="0" err="1"/>
              <a:t>përdoret</a:t>
            </a:r>
            <a:r>
              <a:rPr lang="en-GB" sz="3200" dirty="0"/>
              <a:t> </a:t>
            </a:r>
            <a:r>
              <a:rPr lang="en-GB" sz="3200" dirty="0" err="1"/>
              <a:t>për</a:t>
            </a:r>
            <a:r>
              <a:rPr lang="en-GB" sz="3200" dirty="0"/>
              <a:t> </a:t>
            </a:r>
            <a:r>
              <a:rPr lang="en-GB" sz="3200" dirty="0" err="1"/>
              <a:t>komunikim</a:t>
            </a:r>
            <a:r>
              <a:rPr lang="en-GB" sz="3200" dirty="0"/>
              <a:t> </a:t>
            </a:r>
            <a:r>
              <a:rPr lang="en-GB" sz="3200" dirty="0" err="1"/>
              <a:t>ndermjet</a:t>
            </a:r>
            <a:r>
              <a:rPr lang="en-GB" sz="3200" dirty="0"/>
              <a:t> </a:t>
            </a:r>
            <a:r>
              <a:rPr lang="en-GB" sz="3200" dirty="0" err="1"/>
              <a:t>degës</a:t>
            </a:r>
            <a:r>
              <a:rPr lang="en-GB" sz="3200" dirty="0"/>
              <a:t> 1 </a:t>
            </a:r>
            <a:r>
              <a:rPr lang="en-GB" sz="3200" dirty="0" err="1"/>
              <a:t>dhe</a:t>
            </a:r>
            <a:r>
              <a:rPr lang="en-GB" sz="3200" dirty="0"/>
              <a:t> </a:t>
            </a:r>
            <a:r>
              <a:rPr lang="en-GB" sz="3200" dirty="0" err="1"/>
              <a:t>degës</a:t>
            </a:r>
            <a:r>
              <a:rPr lang="en-GB" sz="3200" dirty="0"/>
              <a:t> 2.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92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br>
              <a:rPr lang="en-US" dirty="0"/>
            </a:br>
            <a:r>
              <a:rPr lang="en-US" dirty="0" err="1"/>
              <a:t>Routeri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degës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14800"/>
          </a:xfrm>
        </p:spPr>
        <p:txBody>
          <a:bodyPr>
            <a:normAutofit fontScale="92500" lnSpcReduction="20000"/>
          </a:bodyPr>
          <a:lstStyle/>
          <a:p>
            <a:r>
              <a:rPr lang="en-GB" sz="3500" dirty="0"/>
              <a:t>interface GigabitEthernet0/2</a:t>
            </a:r>
            <a:endParaRPr lang="en-US" sz="3500" dirty="0"/>
          </a:p>
          <a:p>
            <a:r>
              <a:rPr lang="en-GB" sz="3500" dirty="0" err="1"/>
              <a:t>ip</a:t>
            </a:r>
            <a:r>
              <a:rPr lang="en-GB" sz="3500" dirty="0"/>
              <a:t> address 192.168.1.1 255.255.255.0</a:t>
            </a:r>
            <a:endParaRPr lang="en-US" sz="3500" dirty="0"/>
          </a:p>
          <a:p>
            <a:r>
              <a:rPr lang="en-GB" sz="3500" dirty="0" err="1"/>
              <a:t>ip</a:t>
            </a:r>
            <a:r>
              <a:rPr lang="en-GB" sz="3500" dirty="0"/>
              <a:t> helper-address 172.16.0.253</a:t>
            </a:r>
            <a:endParaRPr lang="en-US" sz="3500" dirty="0"/>
          </a:p>
          <a:p>
            <a:r>
              <a:rPr lang="en-GB" sz="3500" dirty="0"/>
              <a:t>duplex auto</a:t>
            </a:r>
            <a:endParaRPr lang="en-US" sz="3500" dirty="0"/>
          </a:p>
          <a:p>
            <a:r>
              <a:rPr lang="en-GB" sz="3500" dirty="0"/>
              <a:t>speed auto</a:t>
            </a:r>
            <a:endParaRPr lang="en-US" sz="3500" dirty="0"/>
          </a:p>
          <a:p>
            <a:r>
              <a:rPr lang="en-GB" sz="3500" dirty="0"/>
              <a:t>interface GigabitEthernet0/2- </a:t>
            </a:r>
            <a:r>
              <a:rPr lang="en-GB" sz="3500" dirty="0" err="1"/>
              <a:t>është</a:t>
            </a:r>
            <a:r>
              <a:rPr lang="en-GB" sz="3500" dirty="0"/>
              <a:t> </a:t>
            </a:r>
            <a:r>
              <a:rPr lang="en-GB" sz="3500" dirty="0" err="1"/>
              <a:t>lidhur</a:t>
            </a:r>
            <a:r>
              <a:rPr lang="en-GB" sz="3500" dirty="0"/>
              <a:t> me LAN </a:t>
            </a:r>
            <a:r>
              <a:rPr lang="en-GB" sz="3500" dirty="0" err="1"/>
              <a:t>të</a:t>
            </a:r>
            <a:r>
              <a:rPr lang="en-GB" sz="3500" dirty="0"/>
              <a:t> </a:t>
            </a:r>
            <a:r>
              <a:rPr lang="en-GB" sz="3500" dirty="0" err="1"/>
              <a:t>degës</a:t>
            </a:r>
            <a:r>
              <a:rPr lang="en-GB" sz="3500" dirty="0"/>
              <a:t> 1 </a:t>
            </a:r>
            <a:r>
              <a:rPr lang="en-GB" sz="3500" dirty="0" err="1"/>
              <a:t>pra</a:t>
            </a:r>
            <a:r>
              <a:rPr lang="en-GB" sz="3500" dirty="0"/>
              <a:t> </a:t>
            </a:r>
            <a:r>
              <a:rPr lang="en-GB" sz="3500" dirty="0" err="1"/>
              <a:t>është</a:t>
            </a:r>
            <a:r>
              <a:rPr lang="en-GB" sz="3500" dirty="0"/>
              <a:t> default </a:t>
            </a:r>
            <a:r>
              <a:rPr lang="en-GB" sz="3500" dirty="0" err="1"/>
              <a:t>gateëay</a:t>
            </a:r>
            <a:r>
              <a:rPr lang="en-GB" sz="3500" dirty="0"/>
              <a:t> </a:t>
            </a:r>
            <a:r>
              <a:rPr lang="en-GB" sz="3500" dirty="0" err="1"/>
              <a:t>i</a:t>
            </a:r>
            <a:r>
              <a:rPr lang="en-GB" sz="3500" dirty="0"/>
              <a:t> LAN.</a:t>
            </a:r>
            <a:endParaRPr lang="en-US" sz="3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44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OSPF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4912" y="1543677"/>
            <a:ext cx="8915400" cy="3777622"/>
          </a:xfrm>
        </p:spPr>
        <p:txBody>
          <a:bodyPr>
            <a:normAutofit/>
          </a:bodyPr>
          <a:lstStyle/>
          <a:p>
            <a:r>
              <a:rPr lang="en-GB" sz="2800" dirty="0"/>
              <a:t>Open </a:t>
            </a:r>
            <a:r>
              <a:rPr lang="en-GB" sz="2800" dirty="0" err="1"/>
              <a:t>shourtest</a:t>
            </a:r>
            <a:r>
              <a:rPr lang="en-GB" sz="2800" dirty="0"/>
              <a:t> path first(OSPF) </a:t>
            </a:r>
            <a:r>
              <a:rPr lang="en-GB" sz="2800" dirty="0" err="1"/>
              <a:t>është</a:t>
            </a:r>
            <a:r>
              <a:rPr lang="en-GB" sz="2800" dirty="0"/>
              <a:t> routing </a:t>
            </a:r>
            <a:r>
              <a:rPr lang="en-GB" sz="2800" dirty="0" err="1"/>
              <a:t>protokoll</a:t>
            </a:r>
            <a:r>
              <a:rPr lang="en-GB" sz="2800" dirty="0"/>
              <a:t> per </a:t>
            </a:r>
            <a:r>
              <a:rPr lang="en-GB" sz="2800" dirty="0" err="1"/>
              <a:t>rrjeta</a:t>
            </a:r>
            <a:r>
              <a:rPr lang="en-GB" sz="2800" dirty="0"/>
              <a:t> </a:t>
            </a:r>
            <a:r>
              <a:rPr lang="en-GB" sz="2800" dirty="0" err="1"/>
              <a:t>që</a:t>
            </a:r>
            <a:r>
              <a:rPr lang="en-GB" sz="2800" dirty="0"/>
              <a:t> </a:t>
            </a:r>
            <a:r>
              <a:rPr lang="en-GB" sz="2800" dirty="0" err="1"/>
              <a:t>përdorë</a:t>
            </a:r>
            <a:r>
              <a:rPr lang="en-GB" sz="2800" dirty="0"/>
              <a:t> </a:t>
            </a:r>
            <a:r>
              <a:rPr lang="en-GB" sz="2800" dirty="0" err="1"/>
              <a:t>algoritmin</a:t>
            </a:r>
            <a:r>
              <a:rPr lang="en-GB" sz="2800" dirty="0"/>
              <a:t>(LSR),</a:t>
            </a:r>
            <a:r>
              <a:rPr lang="en-GB" sz="2800" dirty="0" err="1"/>
              <a:t>ky</a:t>
            </a:r>
            <a:r>
              <a:rPr lang="en-GB" sz="2800" dirty="0"/>
              <a:t> </a:t>
            </a:r>
            <a:r>
              <a:rPr lang="en-GB" sz="2800" dirty="0" err="1"/>
              <a:t>protokoll</a:t>
            </a:r>
            <a:r>
              <a:rPr lang="en-GB" sz="2800" dirty="0"/>
              <a:t> </a:t>
            </a:r>
            <a:r>
              <a:rPr lang="en-GB" sz="2800" dirty="0" err="1"/>
              <a:t>shërben</a:t>
            </a:r>
            <a:r>
              <a:rPr lang="en-GB" sz="2800" dirty="0"/>
              <a:t> </a:t>
            </a:r>
            <a:r>
              <a:rPr lang="en-GB" sz="2800" dirty="0" err="1"/>
              <a:t>për</a:t>
            </a:r>
            <a:r>
              <a:rPr lang="en-GB" sz="2800" dirty="0"/>
              <a:t> </a:t>
            </a:r>
            <a:r>
              <a:rPr lang="en-GB" sz="2800" dirty="0" err="1"/>
              <a:t>të</a:t>
            </a:r>
            <a:r>
              <a:rPr lang="en-GB" sz="2800" dirty="0"/>
              <a:t> </a:t>
            </a:r>
            <a:r>
              <a:rPr lang="en-GB" sz="2800" dirty="0" err="1"/>
              <a:t>caktuar</a:t>
            </a:r>
            <a:r>
              <a:rPr lang="en-GB" sz="2800" dirty="0"/>
              <a:t> routes </a:t>
            </a:r>
            <a:r>
              <a:rPr lang="en-GB" sz="2800" dirty="0" err="1"/>
              <a:t>për</a:t>
            </a:r>
            <a:r>
              <a:rPr lang="en-GB" sz="2800" dirty="0"/>
              <a:t> </a:t>
            </a:r>
            <a:r>
              <a:rPr lang="en-GB" sz="2800" dirty="0" err="1"/>
              <a:t>te</a:t>
            </a:r>
            <a:r>
              <a:rPr lang="en-GB" sz="2800" dirty="0"/>
              <a:t> </a:t>
            </a:r>
            <a:r>
              <a:rPr lang="en-GB" sz="2800" dirty="0" err="1"/>
              <a:t>të</a:t>
            </a:r>
            <a:r>
              <a:rPr lang="en-GB" sz="2800" dirty="0"/>
              <a:t> </a:t>
            </a:r>
            <a:r>
              <a:rPr lang="en-GB" sz="2800" dirty="0" err="1"/>
              <a:t>gjithë</a:t>
            </a:r>
            <a:r>
              <a:rPr lang="en-GB" sz="2800" dirty="0"/>
              <a:t> </a:t>
            </a:r>
            <a:r>
              <a:rPr lang="en-GB" sz="2800" dirty="0" err="1"/>
              <a:t>rrjetat</a:t>
            </a:r>
            <a:r>
              <a:rPr lang="en-GB" sz="2800" dirty="0"/>
              <a:t> </a:t>
            </a:r>
            <a:r>
              <a:rPr lang="en-GB" sz="2800" dirty="0" err="1"/>
              <a:t>te</a:t>
            </a:r>
            <a:r>
              <a:rPr lang="en-GB" sz="2800" dirty="0"/>
              <a:t> </a:t>
            </a:r>
            <a:r>
              <a:rPr lang="en-GB" sz="2800" dirty="0" err="1"/>
              <a:t>lidhura</a:t>
            </a:r>
            <a:r>
              <a:rPr lang="en-GB" sz="2800" dirty="0"/>
              <a:t> me </a:t>
            </a:r>
            <a:r>
              <a:rPr lang="en-GB" sz="2800" dirty="0" err="1"/>
              <a:t>të</a:t>
            </a:r>
            <a:r>
              <a:rPr lang="en-GB" sz="2000" dirty="0"/>
              <a:t>. </a:t>
            </a:r>
          </a:p>
          <a:p>
            <a:r>
              <a:rPr lang="en-GB" sz="2000" dirty="0" err="1"/>
              <a:t>Shembull</a:t>
            </a:r>
            <a:r>
              <a:rPr lang="en-GB" sz="2000" dirty="0"/>
              <a:t> ne router </a:t>
            </a:r>
            <a:r>
              <a:rPr lang="en-GB" sz="2000" dirty="0" err="1"/>
              <a:t>kryesor</a:t>
            </a:r>
            <a:r>
              <a:rPr lang="en-GB" sz="2000" dirty="0"/>
              <a:t>:</a:t>
            </a:r>
            <a:endParaRPr lang="en-US" sz="2800" dirty="0"/>
          </a:p>
        </p:txBody>
      </p:sp>
      <p:pic>
        <p:nvPicPr>
          <p:cNvPr id="4" name="Picture 3" descr="A screenshot of a cell phon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154487"/>
            <a:ext cx="6126797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75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Komandat</a:t>
            </a:r>
            <a:r>
              <a:rPr lang="en-US" dirty="0"/>
              <a:t> e OSPF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39936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&gt;enable</a:t>
            </a:r>
            <a:endParaRPr lang="en-US" sz="2800" dirty="0"/>
          </a:p>
          <a:p>
            <a:r>
              <a:rPr lang="en-GB" sz="2800" dirty="0"/>
              <a:t>&gt;configure terminal</a:t>
            </a:r>
            <a:endParaRPr lang="en-US" sz="2800" dirty="0"/>
          </a:p>
          <a:p>
            <a:r>
              <a:rPr lang="en-GB" sz="2800" dirty="0"/>
              <a:t>&gt;router </a:t>
            </a:r>
            <a:r>
              <a:rPr lang="en-GB" sz="2800" dirty="0" err="1"/>
              <a:t>ospf</a:t>
            </a:r>
            <a:r>
              <a:rPr lang="en-GB" sz="2800" dirty="0"/>
              <a:t> 1</a:t>
            </a:r>
            <a:endParaRPr lang="en-US" sz="2800" dirty="0"/>
          </a:p>
          <a:p>
            <a:r>
              <a:rPr lang="en-GB" sz="2800" dirty="0"/>
              <a:t>&gt;network (network </a:t>
            </a:r>
            <a:r>
              <a:rPr lang="en-GB" sz="2800" dirty="0" err="1"/>
              <a:t>ip</a:t>
            </a:r>
            <a:r>
              <a:rPr lang="en-GB" sz="2800" dirty="0"/>
              <a:t> )(wildcard mask) area 0 (per </a:t>
            </a:r>
            <a:r>
              <a:rPr lang="en-GB" sz="2800" dirty="0" err="1"/>
              <a:t>te</a:t>
            </a:r>
            <a:r>
              <a:rPr lang="en-GB" sz="2800" dirty="0"/>
              <a:t> </a:t>
            </a:r>
            <a:r>
              <a:rPr lang="en-GB" sz="2800" dirty="0" err="1"/>
              <a:t>gjitha</a:t>
            </a:r>
            <a:r>
              <a:rPr lang="en-GB" sz="2800" dirty="0"/>
              <a:t> </a:t>
            </a:r>
            <a:r>
              <a:rPr lang="en-GB" sz="2800" dirty="0" err="1"/>
              <a:t>rrjetat</a:t>
            </a:r>
            <a:r>
              <a:rPr lang="en-GB" sz="2800" dirty="0"/>
              <a:t> e </a:t>
            </a:r>
            <a:r>
              <a:rPr lang="en-GB" sz="2800" dirty="0" err="1"/>
              <a:t>lidhura</a:t>
            </a:r>
            <a:r>
              <a:rPr lang="en-GB" sz="2800" dirty="0"/>
              <a:t> ne </a:t>
            </a:r>
            <a:r>
              <a:rPr lang="en-GB" sz="2800" dirty="0" err="1"/>
              <a:t>porte</a:t>
            </a:r>
            <a:r>
              <a:rPr lang="en-GB" sz="2800" dirty="0"/>
              <a:t> </a:t>
            </a:r>
            <a:r>
              <a:rPr lang="en-GB" sz="2800" dirty="0" err="1"/>
              <a:t>te</a:t>
            </a:r>
            <a:r>
              <a:rPr lang="en-GB" sz="2800" dirty="0"/>
              <a:t> </a:t>
            </a:r>
            <a:r>
              <a:rPr lang="en-GB" sz="2800" dirty="0" err="1"/>
              <a:t>routerit</a:t>
            </a:r>
            <a:r>
              <a:rPr lang="en-GB" sz="2800" dirty="0"/>
              <a:t>)</a:t>
            </a:r>
            <a:endParaRPr lang="en-US" sz="2800" dirty="0"/>
          </a:p>
          <a:p>
            <a:r>
              <a:rPr lang="en-GB" sz="2800" dirty="0"/>
              <a:t>&gt;exit</a:t>
            </a:r>
            <a:endParaRPr lang="en-US" sz="2800" dirty="0"/>
          </a:p>
          <a:p>
            <a:r>
              <a:rPr lang="en-GB" sz="2800" dirty="0" err="1"/>
              <a:t>Keto</a:t>
            </a:r>
            <a:r>
              <a:rPr lang="en-GB" sz="2800" dirty="0"/>
              <a:t> </a:t>
            </a:r>
            <a:r>
              <a:rPr lang="en-GB" sz="2800" dirty="0" err="1"/>
              <a:t>konfigurime</a:t>
            </a:r>
            <a:r>
              <a:rPr lang="en-GB" sz="2800" dirty="0"/>
              <a:t> </a:t>
            </a:r>
            <a:r>
              <a:rPr lang="en-GB" sz="2800" dirty="0" err="1"/>
              <a:t>duhet</a:t>
            </a:r>
            <a:r>
              <a:rPr lang="en-GB" sz="2800" dirty="0"/>
              <a:t> </a:t>
            </a:r>
            <a:r>
              <a:rPr lang="en-GB" sz="2800" dirty="0" err="1"/>
              <a:t>te</a:t>
            </a:r>
            <a:r>
              <a:rPr lang="en-GB" sz="2800" dirty="0"/>
              <a:t> </a:t>
            </a:r>
            <a:r>
              <a:rPr lang="en-GB" sz="2800" dirty="0" err="1"/>
              <a:t>behen</a:t>
            </a:r>
            <a:r>
              <a:rPr lang="en-GB" sz="2800" dirty="0"/>
              <a:t> per </a:t>
            </a:r>
            <a:r>
              <a:rPr lang="en-GB" sz="2800" dirty="0" err="1"/>
              <a:t>secilin</a:t>
            </a:r>
            <a:r>
              <a:rPr lang="en-GB" sz="2800" dirty="0"/>
              <a:t> router.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65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92600"/>
          </a:xfrm>
        </p:spPr>
        <p:txBody>
          <a:bodyPr>
            <a:normAutofit/>
          </a:bodyPr>
          <a:lstStyle/>
          <a:p>
            <a:r>
              <a:rPr lang="en-US" sz="3200" dirty="0" err="1"/>
              <a:t>Një</a:t>
            </a:r>
            <a:r>
              <a:rPr lang="en-US" sz="3200" dirty="0"/>
              <a:t> VLAN </a:t>
            </a:r>
            <a:r>
              <a:rPr lang="en-US" sz="3200" dirty="0" err="1"/>
              <a:t>është</a:t>
            </a:r>
            <a:r>
              <a:rPr lang="en-US" sz="3200" dirty="0"/>
              <a:t> </a:t>
            </a:r>
            <a:r>
              <a:rPr lang="en-US" sz="3200" dirty="0" err="1"/>
              <a:t>një</a:t>
            </a:r>
            <a:r>
              <a:rPr lang="en-US" sz="3200" dirty="0"/>
              <a:t> </a:t>
            </a:r>
            <a:r>
              <a:rPr lang="en-US" sz="3200" dirty="0" err="1"/>
              <a:t>grup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end stations </a:t>
            </a:r>
            <a:r>
              <a:rPr lang="en-US" sz="3200" dirty="0" err="1"/>
              <a:t>dhe</a:t>
            </a:r>
            <a:r>
              <a:rPr lang="en-US" sz="3200" dirty="0"/>
              <a:t> switch </a:t>
            </a:r>
            <a:r>
              <a:rPr lang="en-US" sz="3200" dirty="0" err="1"/>
              <a:t>portev</a:t>
            </a:r>
            <a:r>
              <a:rPr lang="en-US" sz="3200" dirty="0"/>
              <a:t> </a:t>
            </a:r>
            <a:r>
              <a:rPr lang="en-US" sz="3200" dirty="0" err="1"/>
              <a:t>që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lidhin</a:t>
            </a:r>
            <a:r>
              <a:rPr lang="en-US" sz="3200" dirty="0"/>
              <a:t> </a:t>
            </a:r>
            <a:r>
              <a:rPr lang="en-US" sz="3200" dirty="0" err="1"/>
              <a:t>ato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E </a:t>
            </a:r>
            <a:r>
              <a:rPr lang="en-US" sz="3200" dirty="0" err="1"/>
              <a:t>vetmja</a:t>
            </a:r>
            <a:r>
              <a:rPr lang="en-US" sz="3200" dirty="0"/>
              <a:t> </a:t>
            </a:r>
            <a:r>
              <a:rPr lang="en-US" sz="3200" dirty="0" err="1"/>
              <a:t>kërkesë</a:t>
            </a:r>
            <a:r>
              <a:rPr lang="en-US" sz="3200" dirty="0"/>
              <a:t> </a:t>
            </a:r>
            <a:r>
              <a:rPr lang="en-US" sz="3200" dirty="0" err="1"/>
              <a:t>fizike</a:t>
            </a:r>
            <a:r>
              <a:rPr lang="en-US" sz="3200" dirty="0"/>
              <a:t> </a:t>
            </a:r>
            <a:r>
              <a:rPr lang="en-US" sz="3200" dirty="0" err="1"/>
              <a:t>është</a:t>
            </a:r>
            <a:r>
              <a:rPr lang="en-US" sz="3200" dirty="0"/>
              <a:t> </a:t>
            </a:r>
            <a:r>
              <a:rPr lang="en-US" sz="3200" dirty="0" err="1"/>
              <a:t>që</a:t>
            </a:r>
            <a:r>
              <a:rPr lang="en-US" sz="3200" dirty="0"/>
              <a:t> end station </a:t>
            </a:r>
            <a:r>
              <a:rPr lang="en-US" sz="3200" dirty="0" err="1"/>
              <a:t>dhe</a:t>
            </a:r>
            <a:r>
              <a:rPr lang="en-US" sz="3200" dirty="0"/>
              <a:t> </a:t>
            </a:r>
            <a:r>
              <a:rPr lang="en-US" sz="3200" dirty="0" err="1"/>
              <a:t>porti</a:t>
            </a:r>
            <a:r>
              <a:rPr lang="en-US" sz="3200" dirty="0"/>
              <a:t> </a:t>
            </a:r>
            <a:r>
              <a:rPr lang="en-US" sz="3200" dirty="0" err="1"/>
              <a:t>në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cilin</a:t>
            </a:r>
            <a:r>
              <a:rPr lang="en-US" sz="3200" dirty="0"/>
              <a:t> </a:t>
            </a:r>
            <a:r>
              <a:rPr lang="en-US" sz="3200" dirty="0" err="1"/>
              <a:t>është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lidhur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dyja</a:t>
            </a:r>
            <a:r>
              <a:rPr lang="en-US" sz="3200" dirty="0"/>
              <a:t> </a:t>
            </a:r>
            <a:r>
              <a:rPr lang="en-US" sz="3200" dirty="0" err="1"/>
              <a:t>ti</a:t>
            </a:r>
            <a:r>
              <a:rPr lang="en-US" sz="3200" dirty="0"/>
              <a:t> </a:t>
            </a:r>
            <a:r>
              <a:rPr lang="en-US" sz="3200" dirty="0" err="1"/>
              <a:t>përkasin</a:t>
            </a:r>
            <a:r>
              <a:rPr lang="en-US" sz="3200" dirty="0"/>
              <a:t> VLAN-it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njëjtë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5352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</a:t>
            </a:r>
          </a:p>
        </p:txBody>
      </p:sp>
      <p:pic>
        <p:nvPicPr>
          <p:cNvPr id="4" name="Content Placeholder 3" descr="A screenshot of a video game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82" y="1904999"/>
            <a:ext cx="4374573" cy="42360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30114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Web </a:t>
            </a:r>
            <a:r>
              <a:rPr lang="en-US" dirty="0" err="1"/>
              <a:t>Serverit</a:t>
            </a:r>
            <a:r>
              <a:rPr lang="en-US" dirty="0"/>
              <a:t>	</a:t>
            </a:r>
          </a:p>
        </p:txBody>
      </p:sp>
      <p:pic>
        <p:nvPicPr>
          <p:cNvPr id="4" name="Content Placeholder 3" descr="A screenshot of a computer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16" y="2092037"/>
            <a:ext cx="4673248" cy="4028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screenshot of a cell phon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84" y="2092037"/>
            <a:ext cx="4853305" cy="4028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4308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Hyrje</a:t>
            </a:r>
            <a:r>
              <a:rPr lang="en-US" dirty="0"/>
              <a:t>		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7200"/>
            <a:ext cx="8915400" cy="4686300"/>
          </a:xfrm>
        </p:spPr>
        <p:txBody>
          <a:bodyPr>
            <a:normAutofit/>
          </a:bodyPr>
          <a:lstStyle/>
          <a:p>
            <a:r>
              <a:rPr lang="en-US" sz="3200" dirty="0" err="1"/>
              <a:t>Agjensia</a:t>
            </a:r>
            <a:r>
              <a:rPr lang="en-US" sz="3200" dirty="0"/>
              <a:t> </a:t>
            </a:r>
            <a:r>
              <a:rPr lang="en-US" sz="3200" dirty="0" err="1"/>
              <a:t>kadastrale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ka</a:t>
            </a:r>
            <a:r>
              <a:rPr lang="en-US" sz="3200" dirty="0"/>
              <a:t> </a:t>
            </a:r>
            <a:r>
              <a:rPr lang="en-US" sz="3200" dirty="0" err="1"/>
              <a:t>degët</a:t>
            </a:r>
            <a:r>
              <a:rPr lang="en-US" sz="3200" dirty="0"/>
              <a:t> e </a:t>
            </a:r>
            <a:r>
              <a:rPr lang="en-US" sz="3200" dirty="0" err="1"/>
              <a:t>veta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shpërndara</a:t>
            </a:r>
            <a:r>
              <a:rPr lang="en-US" sz="3200" dirty="0"/>
              <a:t> </a:t>
            </a:r>
            <a:r>
              <a:rPr lang="en-US" sz="3200" dirty="0" err="1"/>
              <a:t>në</a:t>
            </a:r>
            <a:r>
              <a:rPr lang="en-US" sz="3200" dirty="0"/>
              <a:t> </a:t>
            </a:r>
            <a:r>
              <a:rPr lang="en-US" sz="3200" dirty="0" err="1"/>
              <a:t>lokacione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ndryshme</a:t>
            </a:r>
            <a:r>
              <a:rPr lang="en-US" sz="3200" dirty="0"/>
              <a:t>. </a:t>
            </a:r>
            <a:r>
              <a:rPr lang="en-US" sz="3200" dirty="0" err="1"/>
              <a:t>Ky</a:t>
            </a:r>
            <a:r>
              <a:rPr lang="en-US" sz="3200" dirty="0"/>
              <a:t> </a:t>
            </a:r>
            <a:r>
              <a:rPr lang="en-US" sz="3200" dirty="0" err="1"/>
              <a:t>institucion</a:t>
            </a:r>
            <a:r>
              <a:rPr lang="en-US" sz="3200" dirty="0"/>
              <a:t> </a:t>
            </a:r>
            <a:r>
              <a:rPr lang="en-US" sz="3200" dirty="0" err="1"/>
              <a:t>ka</a:t>
            </a:r>
            <a:r>
              <a:rPr lang="en-US" sz="3200" dirty="0"/>
              <a:t> </a:t>
            </a:r>
            <a:r>
              <a:rPr lang="en-US" sz="3200" dirty="0" err="1"/>
              <a:t>gjithsej</a:t>
            </a:r>
            <a:r>
              <a:rPr lang="en-US" sz="3200" dirty="0"/>
              <a:t> 6 </a:t>
            </a:r>
            <a:r>
              <a:rPr lang="en-US" sz="3200" dirty="0" err="1"/>
              <a:t>degë</a:t>
            </a:r>
            <a:r>
              <a:rPr lang="en-US" sz="3200" dirty="0"/>
              <a:t> duke </a:t>
            </a:r>
            <a:r>
              <a:rPr lang="en-US" sz="3200" dirty="0" err="1"/>
              <a:t>përfshirë</a:t>
            </a:r>
            <a:r>
              <a:rPr lang="en-US" sz="3200" dirty="0"/>
              <a:t> </a:t>
            </a:r>
            <a:r>
              <a:rPr lang="en-US" sz="3200" dirty="0" err="1"/>
              <a:t>këtu</a:t>
            </a:r>
            <a:r>
              <a:rPr lang="en-US" sz="3200" dirty="0"/>
              <a:t> </a:t>
            </a:r>
            <a:r>
              <a:rPr lang="en-US" sz="3200" dirty="0" err="1"/>
              <a:t>degën</a:t>
            </a:r>
            <a:r>
              <a:rPr lang="en-US" sz="3200" dirty="0"/>
              <a:t> </a:t>
            </a:r>
            <a:r>
              <a:rPr lang="en-US" sz="3200" dirty="0" err="1"/>
              <a:t>kryesore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Nëpër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gjitha</a:t>
            </a:r>
            <a:r>
              <a:rPr lang="en-US" sz="3200" dirty="0"/>
              <a:t> </a:t>
            </a:r>
            <a:r>
              <a:rPr lang="en-US" sz="3200" dirty="0" err="1"/>
              <a:t>degët</a:t>
            </a:r>
            <a:r>
              <a:rPr lang="en-US" sz="3200" dirty="0"/>
              <a:t> </a:t>
            </a:r>
            <a:r>
              <a:rPr lang="en-US" sz="3200" dirty="0" err="1"/>
              <a:t>kemi</a:t>
            </a:r>
            <a:r>
              <a:rPr lang="en-US" sz="3200" dirty="0"/>
              <a:t> </a:t>
            </a:r>
            <a:r>
              <a:rPr lang="en-US" sz="3200" dirty="0" err="1"/>
              <a:t>vendosur</a:t>
            </a:r>
            <a:r>
              <a:rPr lang="en-US" sz="3200" dirty="0"/>
              <a:t> </a:t>
            </a:r>
            <a:r>
              <a:rPr lang="en-US" sz="3200" dirty="0" err="1"/>
              <a:t>nga</a:t>
            </a:r>
            <a:r>
              <a:rPr lang="en-US" sz="3200" dirty="0"/>
              <a:t> </a:t>
            </a:r>
            <a:r>
              <a:rPr lang="en-US" sz="3200" dirty="0" err="1"/>
              <a:t>një</a:t>
            </a:r>
            <a:r>
              <a:rPr lang="en-US" sz="3200" dirty="0"/>
              <a:t> router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tipit</a:t>
            </a:r>
            <a:r>
              <a:rPr lang="en-US" sz="3200" dirty="0"/>
              <a:t> Cisco router 2911 </a:t>
            </a:r>
            <a:r>
              <a:rPr lang="en-US" sz="3200" dirty="0" err="1"/>
              <a:t>prej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cilave</a:t>
            </a:r>
            <a:r>
              <a:rPr lang="en-US" sz="3200" dirty="0"/>
              <a:t> </a:t>
            </a:r>
            <a:r>
              <a:rPr lang="en-US" sz="3200" dirty="0" err="1"/>
              <a:t>shpërndahet</a:t>
            </a:r>
            <a:r>
              <a:rPr lang="en-US" sz="3200" dirty="0"/>
              <a:t> </a:t>
            </a:r>
            <a:r>
              <a:rPr lang="en-US" sz="3200" dirty="0" err="1"/>
              <a:t>rrjeta</a:t>
            </a:r>
            <a:r>
              <a:rPr lang="en-US" sz="3200" dirty="0"/>
              <a:t> ne </a:t>
            </a:r>
            <a:r>
              <a:rPr lang="en-US" sz="3200" dirty="0" err="1"/>
              <a:t>rrjetën</a:t>
            </a:r>
            <a:r>
              <a:rPr lang="en-US" sz="3200" dirty="0"/>
              <a:t> </a:t>
            </a:r>
            <a:r>
              <a:rPr lang="en-US" sz="3200" dirty="0" err="1"/>
              <a:t>lokale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secilës</a:t>
            </a:r>
            <a:r>
              <a:rPr lang="en-US" sz="3200" dirty="0"/>
              <a:t> </a:t>
            </a:r>
            <a:r>
              <a:rPr lang="en-US" sz="3200" dirty="0" err="1"/>
              <a:t>degë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47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Web </a:t>
            </a:r>
            <a:r>
              <a:rPr lang="en-US" dirty="0" err="1"/>
              <a:t>Serverit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085" y="1634836"/>
            <a:ext cx="8915400" cy="3777622"/>
          </a:xfrm>
        </p:spPr>
        <p:txBody>
          <a:bodyPr/>
          <a:lstStyle/>
          <a:p>
            <a:r>
              <a:rPr lang="en-GB" sz="2000" dirty="0" err="1"/>
              <a:t>Vendosja</a:t>
            </a:r>
            <a:r>
              <a:rPr lang="en-GB" sz="2000" dirty="0"/>
              <a:t> e IP </a:t>
            </a:r>
            <a:r>
              <a:rPr lang="en-GB" sz="2000" dirty="0" err="1"/>
              <a:t>eshte</a:t>
            </a:r>
            <a:r>
              <a:rPr lang="en-GB" sz="2000" dirty="0"/>
              <a:t> </a:t>
            </a:r>
            <a:r>
              <a:rPr lang="en-GB" sz="2000" dirty="0" err="1"/>
              <a:t>bere</a:t>
            </a:r>
            <a:r>
              <a:rPr lang="en-GB" sz="2000" dirty="0"/>
              <a:t> ne </a:t>
            </a:r>
            <a:r>
              <a:rPr lang="en-GB" sz="2000" dirty="0" err="1"/>
              <a:t>menyre</a:t>
            </a:r>
            <a:r>
              <a:rPr lang="en-GB" sz="2000" dirty="0"/>
              <a:t> </a:t>
            </a:r>
            <a:r>
              <a:rPr lang="en-GB" sz="2000" dirty="0" err="1"/>
              <a:t>statike</a:t>
            </a:r>
            <a:r>
              <a:rPr lang="en-GB" sz="2000" dirty="0"/>
              <a:t> </a:t>
            </a:r>
            <a:r>
              <a:rPr lang="en-GB" sz="2000" dirty="0" err="1"/>
              <a:t>njekohesisht</a:t>
            </a:r>
            <a:r>
              <a:rPr lang="en-GB" sz="2000" dirty="0"/>
              <a:t> </a:t>
            </a:r>
            <a:r>
              <a:rPr lang="en-GB" sz="2000" dirty="0" err="1"/>
              <a:t>ajo</a:t>
            </a:r>
            <a:r>
              <a:rPr lang="en-GB" sz="2000" dirty="0"/>
              <a:t> </a:t>
            </a:r>
            <a:r>
              <a:rPr lang="en-GB" sz="2000" dirty="0" err="1"/>
              <a:t>ip</a:t>
            </a:r>
            <a:r>
              <a:rPr lang="en-GB" sz="2000" dirty="0"/>
              <a:t> </a:t>
            </a:r>
            <a:r>
              <a:rPr lang="en-GB" sz="2000" dirty="0" err="1"/>
              <a:t>perdoret</a:t>
            </a:r>
            <a:r>
              <a:rPr lang="en-GB" sz="2000" dirty="0"/>
              <a:t> per </a:t>
            </a:r>
            <a:r>
              <a:rPr lang="en-GB" sz="2000" dirty="0" err="1"/>
              <a:t>qasje</a:t>
            </a:r>
            <a:r>
              <a:rPr lang="en-GB" sz="2000" dirty="0"/>
              <a:t> ne html file </a:t>
            </a:r>
            <a:r>
              <a:rPr lang="en-GB" sz="2000" dirty="0" err="1"/>
              <a:t>qe</a:t>
            </a:r>
            <a:r>
              <a:rPr lang="en-GB" sz="2000" dirty="0"/>
              <a:t> </a:t>
            </a:r>
            <a:r>
              <a:rPr lang="en-GB" sz="2000" dirty="0" err="1"/>
              <a:t>jane</a:t>
            </a:r>
            <a:r>
              <a:rPr lang="en-GB" sz="2000" dirty="0"/>
              <a:t> http service.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801" y="2535713"/>
            <a:ext cx="6025372" cy="4083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441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DNS </a:t>
            </a:r>
            <a:r>
              <a:rPr lang="en-US" dirty="0" err="1"/>
              <a:t>Serverit</a:t>
            </a:r>
            <a:endParaRPr lang="en-US" dirty="0"/>
          </a:p>
        </p:txBody>
      </p:sp>
      <p:pic>
        <p:nvPicPr>
          <p:cNvPr id="4" name="Content Placeholder 3" descr="A screenshot of a cell phone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92" y="2112818"/>
            <a:ext cx="6254190" cy="4246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2530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DNS </a:t>
            </a:r>
            <a:r>
              <a:rPr lang="en-US" dirty="0" err="1"/>
              <a:t>Serverit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A screenshot of a cell phone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85" y="1527464"/>
            <a:ext cx="5141095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screenshot of a cell phon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34" y="1527464"/>
            <a:ext cx="5070475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631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Konfigurimi</a:t>
            </a:r>
            <a:r>
              <a:rPr lang="en-GB" dirty="0"/>
              <a:t>  </a:t>
            </a:r>
            <a:r>
              <a:rPr lang="en-GB" dirty="0" err="1"/>
              <a:t>i</a:t>
            </a:r>
            <a:r>
              <a:rPr lang="en-GB" dirty="0"/>
              <a:t> wireless </a:t>
            </a:r>
            <a:r>
              <a:rPr lang="en-GB" dirty="0" err="1"/>
              <a:t>routerit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A screenshot of a social media post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40" y="2195945"/>
            <a:ext cx="768368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76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Konfigurimi</a:t>
            </a:r>
            <a:r>
              <a:rPr lang="en-GB" dirty="0"/>
              <a:t>  </a:t>
            </a:r>
            <a:r>
              <a:rPr lang="en-GB" dirty="0" err="1"/>
              <a:t>i</a:t>
            </a:r>
            <a:r>
              <a:rPr lang="en-GB" dirty="0"/>
              <a:t> wireless </a:t>
            </a:r>
            <a:r>
              <a:rPr lang="en-GB" dirty="0" err="1"/>
              <a:t>routerit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A screenshot of a social media post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24" y="2245371"/>
            <a:ext cx="7811177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90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612" y="1295400"/>
            <a:ext cx="8915400" cy="6578600"/>
          </a:xfrm>
        </p:spPr>
        <p:txBody>
          <a:bodyPr>
            <a:normAutofit/>
          </a:bodyPr>
          <a:lstStyle/>
          <a:p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gjitha</a:t>
            </a:r>
            <a:r>
              <a:rPr lang="en-US" sz="3200" dirty="0"/>
              <a:t> </a:t>
            </a:r>
            <a:r>
              <a:rPr lang="en-US" sz="3200" dirty="0" err="1"/>
              <a:t>degët</a:t>
            </a:r>
            <a:r>
              <a:rPr lang="en-US" sz="3200" dirty="0"/>
              <a:t> </a:t>
            </a:r>
            <a:r>
              <a:rPr lang="en-US" sz="3200" dirty="0" err="1"/>
              <a:t>përmbajnë</a:t>
            </a:r>
            <a:r>
              <a:rPr lang="en-US" sz="3200" dirty="0"/>
              <a:t> </a:t>
            </a:r>
            <a:r>
              <a:rPr lang="en-US" sz="3200" dirty="0" err="1"/>
              <a:t>poashtu</a:t>
            </a:r>
            <a:r>
              <a:rPr lang="en-US" sz="3200" dirty="0"/>
              <a:t> </a:t>
            </a:r>
            <a:r>
              <a:rPr lang="en-US" sz="3200" dirty="0" err="1"/>
              <a:t>nga</a:t>
            </a:r>
            <a:r>
              <a:rPr lang="en-US" sz="3200" dirty="0"/>
              <a:t> </a:t>
            </a:r>
            <a:r>
              <a:rPr lang="en-US" sz="3200" dirty="0" err="1"/>
              <a:t>nje</a:t>
            </a:r>
            <a:r>
              <a:rPr lang="en-US" sz="3200" dirty="0"/>
              <a:t> wireless router </a:t>
            </a:r>
            <a:r>
              <a:rPr lang="en-US" sz="3200" dirty="0" err="1"/>
              <a:t>në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cilin</a:t>
            </a:r>
            <a:r>
              <a:rPr lang="en-US" sz="3200" dirty="0"/>
              <a:t> </a:t>
            </a:r>
            <a:r>
              <a:rPr lang="en-US" sz="3200" dirty="0" err="1"/>
              <a:t>mund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lidhen</a:t>
            </a:r>
            <a:r>
              <a:rPr lang="en-US" sz="3200" dirty="0"/>
              <a:t> </a:t>
            </a:r>
            <a:r>
              <a:rPr lang="en-US" sz="3200" dirty="0" err="1"/>
              <a:t>pajisjet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cilat</a:t>
            </a:r>
            <a:r>
              <a:rPr lang="en-US" sz="3200" dirty="0"/>
              <a:t> e </a:t>
            </a:r>
            <a:r>
              <a:rPr lang="en-US" sz="3200" dirty="0" err="1"/>
              <a:t>përkrahin</a:t>
            </a:r>
            <a:r>
              <a:rPr lang="en-US" sz="3200" dirty="0"/>
              <a:t> </a:t>
            </a:r>
            <a:r>
              <a:rPr lang="en-US" sz="3200" dirty="0" err="1"/>
              <a:t>atë</a:t>
            </a:r>
            <a:r>
              <a:rPr lang="en-US" sz="3200" dirty="0"/>
              <a:t> </a:t>
            </a:r>
            <a:r>
              <a:rPr lang="en-US" sz="3200" dirty="0" err="1"/>
              <a:t>teknologji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Poashtu</a:t>
            </a:r>
            <a:r>
              <a:rPr lang="en-US" sz="3200" dirty="0"/>
              <a:t> </a:t>
            </a:r>
            <a:r>
              <a:rPr lang="en-US" sz="3200" dirty="0" err="1"/>
              <a:t>në</a:t>
            </a:r>
            <a:r>
              <a:rPr lang="en-US" sz="3200" dirty="0"/>
              <a:t> </a:t>
            </a:r>
            <a:r>
              <a:rPr lang="en-US" sz="3200" dirty="0" err="1"/>
              <a:t>degë</a:t>
            </a:r>
            <a:r>
              <a:rPr lang="en-US" sz="3200" dirty="0"/>
              <a:t> </a:t>
            </a:r>
            <a:r>
              <a:rPr lang="en-US" sz="3200" dirty="0" err="1"/>
              <a:t>kemi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lidhur</a:t>
            </a:r>
            <a:r>
              <a:rPr lang="en-US" sz="3200" dirty="0"/>
              <a:t> </a:t>
            </a:r>
            <a:r>
              <a:rPr lang="en-US" sz="3200" dirty="0" err="1"/>
              <a:t>edhe</a:t>
            </a:r>
            <a:r>
              <a:rPr lang="en-US" sz="3200" dirty="0"/>
              <a:t> switch.</a:t>
            </a:r>
          </a:p>
          <a:p>
            <a:r>
              <a:rPr lang="en-US" sz="3200" dirty="0" err="1"/>
              <a:t>Në</a:t>
            </a:r>
            <a:r>
              <a:rPr lang="en-US" sz="3200" dirty="0"/>
              <a:t> </a:t>
            </a:r>
            <a:r>
              <a:rPr lang="en-US" sz="3200" dirty="0" err="1"/>
              <a:t>degë</a:t>
            </a:r>
            <a:r>
              <a:rPr lang="en-US" sz="3200" dirty="0"/>
              <a:t> </a:t>
            </a:r>
            <a:r>
              <a:rPr lang="en-US" sz="3200" dirty="0" err="1"/>
              <a:t>kryesore</a:t>
            </a:r>
            <a:r>
              <a:rPr lang="en-US" sz="3200" dirty="0"/>
              <a:t> </a:t>
            </a:r>
            <a:r>
              <a:rPr lang="en-US" sz="3200" dirty="0" err="1"/>
              <a:t>poashtu</a:t>
            </a:r>
            <a:r>
              <a:rPr lang="en-US" sz="3200" dirty="0"/>
              <a:t> </a:t>
            </a:r>
            <a:r>
              <a:rPr lang="en-US" sz="3200" dirty="0" err="1"/>
              <a:t>janë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konfiguruar</a:t>
            </a:r>
            <a:r>
              <a:rPr lang="en-US" sz="3200" dirty="0"/>
              <a:t> </a:t>
            </a:r>
            <a:r>
              <a:rPr lang="en-US" sz="3200" dirty="0" err="1"/>
              <a:t>serverët</a:t>
            </a:r>
            <a:r>
              <a:rPr lang="en-US" sz="3200" dirty="0"/>
              <a:t> DHCP , DNS </a:t>
            </a:r>
            <a:r>
              <a:rPr lang="en-US" sz="3200" dirty="0" err="1"/>
              <a:t>dhe</a:t>
            </a:r>
            <a:r>
              <a:rPr lang="en-US" sz="3200" dirty="0"/>
              <a:t> </a:t>
            </a:r>
            <a:r>
              <a:rPr lang="en-US" sz="3200" dirty="0" err="1"/>
              <a:t>WEBserveri</a:t>
            </a:r>
            <a:r>
              <a:rPr lang="en-US" sz="32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26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6810"/>
            <a:ext cx="8911687" cy="1280890"/>
          </a:xfrm>
        </p:spPr>
        <p:txBody>
          <a:bodyPr/>
          <a:lstStyle/>
          <a:p>
            <a:r>
              <a:rPr lang="en-US" dirty="0"/>
              <a:t> Packet Tracer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46300"/>
            <a:ext cx="8915400" cy="377762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err="1"/>
              <a:t>Vegla</a:t>
            </a:r>
            <a:r>
              <a:rPr lang="en-US" sz="3200" dirty="0"/>
              <a:t> me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cilën</a:t>
            </a:r>
            <a:r>
              <a:rPr lang="en-US" sz="3200" dirty="0"/>
              <a:t> </a:t>
            </a:r>
            <a:r>
              <a:rPr lang="en-US" sz="3200" dirty="0" err="1"/>
              <a:t>kemi</a:t>
            </a:r>
            <a:r>
              <a:rPr lang="en-US" sz="3200" dirty="0"/>
              <a:t> </a:t>
            </a:r>
            <a:r>
              <a:rPr lang="en-US" sz="3200" dirty="0" err="1"/>
              <a:t>punuar</a:t>
            </a:r>
            <a:r>
              <a:rPr lang="en-US" sz="3200" dirty="0"/>
              <a:t> </a:t>
            </a:r>
            <a:r>
              <a:rPr lang="en-US" sz="3200" dirty="0" err="1"/>
              <a:t>këtë</a:t>
            </a:r>
            <a:r>
              <a:rPr lang="en-US" sz="3200" dirty="0"/>
              <a:t> </a:t>
            </a:r>
            <a:r>
              <a:rPr lang="en-US" sz="3200" dirty="0" err="1"/>
              <a:t>projekt</a:t>
            </a:r>
            <a:r>
              <a:rPr lang="en-US" sz="3200" dirty="0"/>
              <a:t> </a:t>
            </a:r>
            <a:r>
              <a:rPr lang="en-US" sz="3200" dirty="0" err="1"/>
              <a:t>është</a:t>
            </a:r>
            <a:r>
              <a:rPr lang="en-US" sz="3200" dirty="0"/>
              <a:t> Packet Tracer v7.2(64bit).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Packet Tracer </a:t>
            </a:r>
            <a:r>
              <a:rPr lang="en-US" sz="3200" dirty="0" err="1"/>
              <a:t>është</a:t>
            </a:r>
            <a:r>
              <a:rPr lang="en-US" sz="3200" dirty="0"/>
              <a:t> </a:t>
            </a:r>
            <a:r>
              <a:rPr lang="en-US" sz="3200" dirty="0" err="1"/>
              <a:t>një</a:t>
            </a:r>
            <a:r>
              <a:rPr lang="en-US" sz="3200" dirty="0"/>
              <a:t> </a:t>
            </a:r>
            <a:r>
              <a:rPr lang="en-US" sz="3200" dirty="0" err="1"/>
              <a:t>mjet</a:t>
            </a:r>
            <a:r>
              <a:rPr lang="en-US" sz="3200" dirty="0"/>
              <a:t> </a:t>
            </a:r>
            <a:r>
              <a:rPr lang="en-US" sz="3200" dirty="0" err="1"/>
              <a:t>simulimi</a:t>
            </a:r>
            <a:r>
              <a:rPr lang="en-US" sz="3200" dirty="0"/>
              <a:t> </a:t>
            </a:r>
            <a:r>
              <a:rPr lang="en-US" sz="3200" dirty="0" err="1"/>
              <a:t>vizual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dizajnuar</a:t>
            </a:r>
            <a:r>
              <a:rPr lang="en-US" sz="3200" dirty="0"/>
              <a:t> </a:t>
            </a:r>
            <a:r>
              <a:rPr lang="en-US" sz="3200" dirty="0" err="1"/>
              <a:t>nga</a:t>
            </a:r>
            <a:r>
              <a:rPr lang="en-US" sz="3200" dirty="0"/>
              <a:t> Cisco Systems </a:t>
            </a:r>
            <a:r>
              <a:rPr lang="en-US" sz="3200" dirty="0" err="1"/>
              <a:t>që</a:t>
            </a:r>
            <a:r>
              <a:rPr lang="en-US" sz="3200" dirty="0"/>
              <a:t> </a:t>
            </a:r>
            <a:r>
              <a:rPr lang="en-US" sz="3200" dirty="0" err="1"/>
              <a:t>lejon</a:t>
            </a:r>
            <a:r>
              <a:rPr lang="en-US" sz="3200" dirty="0"/>
              <a:t> </a:t>
            </a:r>
            <a:r>
              <a:rPr lang="en-US" sz="3200" dirty="0" err="1"/>
              <a:t>përdoruesit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krijojnë</a:t>
            </a:r>
            <a:r>
              <a:rPr lang="en-US" sz="3200" dirty="0"/>
              <a:t> </a:t>
            </a:r>
            <a:r>
              <a:rPr lang="en-US" sz="3200" dirty="0" err="1"/>
              <a:t>topologji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rrjetit</a:t>
            </a:r>
            <a:r>
              <a:rPr lang="en-US" sz="3200" dirty="0"/>
              <a:t> </a:t>
            </a:r>
            <a:r>
              <a:rPr lang="en-US" sz="3200" dirty="0" err="1"/>
              <a:t>dhe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imitojnë</a:t>
            </a:r>
            <a:r>
              <a:rPr lang="en-US" sz="3200" dirty="0"/>
              <a:t> </a:t>
            </a:r>
            <a:r>
              <a:rPr lang="en-US" sz="3200" dirty="0" err="1"/>
              <a:t>rrjetet</a:t>
            </a:r>
            <a:r>
              <a:rPr lang="en-US" sz="3200" dirty="0"/>
              <a:t> </a:t>
            </a:r>
            <a:r>
              <a:rPr lang="en-US" sz="3200" dirty="0" err="1"/>
              <a:t>kompjuterike</a:t>
            </a:r>
            <a:r>
              <a:rPr lang="en-US" sz="3200" dirty="0"/>
              <a:t> </a:t>
            </a:r>
            <a:r>
              <a:rPr lang="en-US" sz="3200" dirty="0" err="1"/>
              <a:t>moderne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354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295400"/>
            <a:ext cx="9448800" cy="515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62100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Paisjet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52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/>
              <a:t>Paisjet</a:t>
            </a:r>
            <a:r>
              <a:rPr lang="en-US" sz="2800" dirty="0"/>
              <a:t> e </a:t>
            </a:r>
            <a:r>
              <a:rPr lang="en-US" sz="2800" dirty="0" err="1"/>
              <a:t>shfrytëzuara</a:t>
            </a:r>
            <a:r>
              <a:rPr lang="en-US" sz="2800" dirty="0"/>
              <a:t> per </a:t>
            </a:r>
            <a:r>
              <a:rPr lang="en-US" sz="2800" dirty="0" err="1"/>
              <a:t>këtë</a:t>
            </a:r>
            <a:r>
              <a:rPr lang="en-US" sz="2800" dirty="0"/>
              <a:t> </a:t>
            </a:r>
            <a:r>
              <a:rPr lang="en-US" sz="2800" dirty="0" err="1"/>
              <a:t>projekt</a:t>
            </a:r>
            <a:r>
              <a:rPr lang="en-US" sz="2800" dirty="0"/>
              <a:t>:</a:t>
            </a:r>
          </a:p>
          <a:p>
            <a:r>
              <a:rPr lang="en-US" sz="2800" dirty="0"/>
              <a:t>Cisco Router 2911 	                                                 </a:t>
            </a:r>
            <a:r>
              <a:rPr lang="en-US" sz="2800" dirty="0" err="1"/>
              <a:t>Routeri</a:t>
            </a:r>
            <a:r>
              <a:rPr lang="en-US" sz="2800" dirty="0"/>
              <a:t> </a:t>
            </a:r>
            <a:r>
              <a:rPr lang="en-US" sz="2800" dirty="0" err="1"/>
              <a:t>është</a:t>
            </a:r>
            <a:r>
              <a:rPr lang="en-US" sz="2800" dirty="0"/>
              <a:t> </a:t>
            </a:r>
            <a:r>
              <a:rPr lang="en-US" sz="2800" dirty="0" err="1"/>
              <a:t>një</a:t>
            </a:r>
            <a:r>
              <a:rPr lang="en-US" sz="2800" dirty="0"/>
              <a:t> </a:t>
            </a:r>
            <a:r>
              <a:rPr lang="en-US" sz="2800" dirty="0" err="1"/>
              <a:t>pajisje</a:t>
            </a:r>
            <a:r>
              <a:rPr lang="en-US" sz="2800" dirty="0"/>
              <a:t> </a:t>
            </a:r>
            <a:r>
              <a:rPr lang="en-US" sz="2800" dirty="0" err="1"/>
              <a:t>rrjeti</a:t>
            </a:r>
            <a:r>
              <a:rPr lang="en-US" sz="2800" dirty="0"/>
              <a:t> </a:t>
            </a:r>
            <a:r>
              <a:rPr lang="en-US" sz="2800" dirty="0" err="1"/>
              <a:t>që</a:t>
            </a:r>
            <a:r>
              <a:rPr lang="en-US" sz="2800" dirty="0"/>
              <a:t> </a:t>
            </a:r>
            <a:r>
              <a:rPr lang="en-US" sz="2800" dirty="0" err="1"/>
              <a:t>përcjell</a:t>
            </a:r>
            <a:r>
              <a:rPr lang="en-US" sz="2800" dirty="0"/>
              <a:t> </a:t>
            </a:r>
            <a:r>
              <a:rPr lang="en-US" sz="2800" dirty="0" err="1"/>
              <a:t>paketat</a:t>
            </a:r>
            <a:r>
              <a:rPr lang="en-US" sz="2800" dirty="0"/>
              <a:t> e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dhënave</a:t>
            </a:r>
            <a:r>
              <a:rPr lang="en-US" sz="2800" dirty="0"/>
              <a:t> </a:t>
            </a:r>
            <a:r>
              <a:rPr lang="en-US" sz="2800" dirty="0" err="1"/>
              <a:t>në</a:t>
            </a:r>
            <a:r>
              <a:rPr lang="en-US" sz="2800" dirty="0"/>
              <a:t> </a:t>
            </a:r>
            <a:r>
              <a:rPr lang="en-US" sz="2800" dirty="0" err="1"/>
              <a:t>mes</a:t>
            </a:r>
            <a:r>
              <a:rPr lang="en-US" sz="2800" dirty="0"/>
              <a:t> </a:t>
            </a:r>
            <a:r>
              <a:rPr lang="en-US" sz="2800" dirty="0" err="1"/>
              <a:t>rrjeteve</a:t>
            </a:r>
            <a:r>
              <a:rPr lang="en-US" sz="2800" dirty="0"/>
              <a:t> </a:t>
            </a:r>
            <a:r>
              <a:rPr lang="en-US" sz="2800" dirty="0" err="1"/>
              <a:t>kompjuterike</a:t>
            </a:r>
            <a:r>
              <a:rPr lang="en-US" sz="2800" dirty="0"/>
              <a:t>.</a:t>
            </a:r>
          </a:p>
          <a:p>
            <a:r>
              <a:rPr lang="en-US" sz="2800" dirty="0"/>
              <a:t>Switch 2960		                                                       </a:t>
            </a:r>
            <a:r>
              <a:rPr lang="en-US" sz="2800" dirty="0" err="1"/>
              <a:t>Switchi</a:t>
            </a:r>
            <a:r>
              <a:rPr lang="en-US" sz="2800" dirty="0"/>
              <a:t> </a:t>
            </a:r>
            <a:r>
              <a:rPr lang="en-US" sz="2800" dirty="0" err="1"/>
              <a:t>është</a:t>
            </a:r>
            <a:r>
              <a:rPr lang="en-US" sz="2800" dirty="0"/>
              <a:t> </a:t>
            </a:r>
            <a:r>
              <a:rPr lang="en-US" sz="2800" dirty="0" err="1"/>
              <a:t>një</a:t>
            </a:r>
            <a:r>
              <a:rPr lang="en-US" sz="2800" dirty="0"/>
              <a:t> </a:t>
            </a:r>
            <a:r>
              <a:rPr lang="en-US" sz="2800" dirty="0" err="1"/>
              <a:t>pajisje</a:t>
            </a:r>
            <a:r>
              <a:rPr lang="en-US" sz="2800" dirty="0"/>
              <a:t> </a:t>
            </a:r>
            <a:r>
              <a:rPr lang="en-US" sz="2800" dirty="0" err="1"/>
              <a:t>për</a:t>
            </a:r>
            <a:r>
              <a:rPr lang="en-US" sz="2800" dirty="0"/>
              <a:t> </a:t>
            </a:r>
            <a:r>
              <a:rPr lang="en-US" sz="2800" dirty="0" err="1"/>
              <a:t>rrjetëzimin</a:t>
            </a:r>
            <a:r>
              <a:rPr lang="en-US" sz="2800" dirty="0"/>
              <a:t> e </a:t>
            </a:r>
            <a:r>
              <a:rPr lang="en-US" sz="2800" dirty="0" err="1"/>
              <a:t>kompjuterit</a:t>
            </a:r>
            <a:r>
              <a:rPr lang="en-US" sz="2800" dirty="0"/>
              <a:t> </a:t>
            </a:r>
            <a:r>
              <a:rPr lang="en-US" sz="2800" dirty="0" err="1"/>
              <a:t>që</a:t>
            </a:r>
            <a:r>
              <a:rPr lang="en-US" sz="2800" dirty="0"/>
              <a:t> </a:t>
            </a:r>
            <a:r>
              <a:rPr lang="en-US" sz="2800" dirty="0" err="1"/>
              <a:t>lidh</a:t>
            </a:r>
            <a:r>
              <a:rPr lang="en-US" sz="2800" dirty="0"/>
              <a:t> </a:t>
            </a:r>
            <a:r>
              <a:rPr lang="en-US" sz="2800" dirty="0" err="1"/>
              <a:t>pajisjet</a:t>
            </a:r>
            <a:r>
              <a:rPr lang="en-US" sz="2800" dirty="0"/>
              <a:t> </a:t>
            </a:r>
            <a:r>
              <a:rPr lang="en-US" sz="2800" dirty="0" err="1"/>
              <a:t>në</a:t>
            </a:r>
            <a:r>
              <a:rPr lang="en-US" sz="2800" dirty="0"/>
              <a:t> </a:t>
            </a:r>
            <a:r>
              <a:rPr lang="en-US" sz="2800" dirty="0" err="1"/>
              <a:t>një</a:t>
            </a:r>
            <a:r>
              <a:rPr lang="en-US" sz="2800" dirty="0"/>
              <a:t> </a:t>
            </a:r>
            <a:r>
              <a:rPr lang="en-US" sz="2800" dirty="0" err="1"/>
              <a:t>rrjet</a:t>
            </a:r>
            <a:r>
              <a:rPr lang="en-US" sz="2800" dirty="0"/>
              <a:t> </a:t>
            </a:r>
            <a:r>
              <a:rPr lang="en-US" sz="2800" dirty="0" err="1"/>
              <a:t>kompjuterik</a:t>
            </a:r>
            <a:r>
              <a:rPr lang="en-US" sz="2800" dirty="0"/>
              <a:t> duke </a:t>
            </a:r>
            <a:r>
              <a:rPr lang="en-US" sz="2800" dirty="0" err="1"/>
              <a:t>përdorur</a:t>
            </a:r>
            <a:r>
              <a:rPr lang="en-US" sz="2800" dirty="0"/>
              <a:t> packet </a:t>
            </a:r>
            <a:r>
              <a:rPr lang="en-US" sz="2800" dirty="0" err="1"/>
              <a:t>sëitching</a:t>
            </a:r>
            <a:r>
              <a:rPr lang="en-US" sz="2800" dirty="0"/>
              <a:t>  </a:t>
            </a:r>
            <a:r>
              <a:rPr lang="en-US" sz="2800" dirty="0" err="1"/>
              <a:t>për</a:t>
            </a:r>
            <a:r>
              <a:rPr lang="en-US" sz="2800" dirty="0"/>
              <a:t>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marrë</a:t>
            </a:r>
            <a:r>
              <a:rPr lang="en-US" sz="2800" dirty="0"/>
              <a:t>, </a:t>
            </a:r>
            <a:r>
              <a:rPr lang="en-US" sz="2800" dirty="0" err="1"/>
              <a:t>përpunuar</a:t>
            </a:r>
            <a:r>
              <a:rPr lang="en-US" sz="2800" dirty="0"/>
              <a:t> </a:t>
            </a:r>
            <a:r>
              <a:rPr lang="en-US" sz="2800" dirty="0" err="1"/>
              <a:t>dhe</a:t>
            </a:r>
            <a:r>
              <a:rPr lang="en-US" sz="2800" dirty="0"/>
              <a:t> </a:t>
            </a:r>
            <a:r>
              <a:rPr lang="en-US" sz="2800" dirty="0" err="1"/>
              <a:t>përcjellë</a:t>
            </a:r>
            <a:r>
              <a:rPr lang="en-US" sz="2800" dirty="0"/>
              <a:t>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dhënat</a:t>
            </a:r>
            <a:r>
              <a:rPr lang="en-US" sz="2800" dirty="0"/>
              <a:t> </a:t>
            </a:r>
            <a:r>
              <a:rPr lang="en-US" sz="2800" dirty="0" err="1"/>
              <a:t>në</a:t>
            </a:r>
            <a:r>
              <a:rPr lang="en-US" sz="2800" dirty="0"/>
              <a:t> </a:t>
            </a:r>
            <a:r>
              <a:rPr lang="en-US" sz="2800" dirty="0" err="1"/>
              <a:t>pajisjen</a:t>
            </a:r>
            <a:r>
              <a:rPr lang="en-US" sz="2800" dirty="0"/>
              <a:t> e </a:t>
            </a:r>
            <a:r>
              <a:rPr lang="en-US" sz="2800" dirty="0" err="1"/>
              <a:t>destinacionit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124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Paisjet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1300"/>
            <a:ext cx="8915400" cy="53467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Wireless Router                                                                                               Wireless router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pajisje</a:t>
            </a:r>
            <a:r>
              <a:rPr lang="en-US" sz="2400" dirty="0"/>
              <a:t>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kryen</a:t>
            </a:r>
            <a:r>
              <a:rPr lang="en-US" sz="2400" dirty="0"/>
              <a:t> </a:t>
            </a:r>
            <a:r>
              <a:rPr lang="en-US" sz="2400" dirty="0" err="1"/>
              <a:t>funksionet</a:t>
            </a:r>
            <a:r>
              <a:rPr lang="en-US" sz="2400" dirty="0"/>
              <a:t> e </a:t>
            </a:r>
            <a:r>
              <a:rPr lang="en-US" sz="2400" dirty="0" err="1"/>
              <a:t>një</a:t>
            </a:r>
            <a:r>
              <a:rPr lang="en-US" sz="2400" dirty="0"/>
              <a:t> router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gjithashtu</a:t>
            </a:r>
            <a:r>
              <a:rPr lang="en-US" sz="2400" dirty="0"/>
              <a:t> </a:t>
            </a:r>
            <a:r>
              <a:rPr lang="en-US" sz="2400" dirty="0" err="1"/>
              <a:t>përfshin</a:t>
            </a:r>
            <a:r>
              <a:rPr lang="en-US" sz="2400" dirty="0"/>
              <a:t> </a:t>
            </a:r>
            <a:r>
              <a:rPr lang="en-US" sz="2400" dirty="0" err="1"/>
              <a:t>funksionet</a:t>
            </a:r>
            <a:r>
              <a:rPr lang="en-US" sz="2400" dirty="0"/>
              <a:t> e wireless-it.</a:t>
            </a:r>
          </a:p>
          <a:p>
            <a:r>
              <a:rPr lang="en-US" sz="2400" dirty="0" err="1"/>
              <a:t>Konfigurimi</a:t>
            </a:r>
            <a:r>
              <a:rPr lang="en-US" sz="2400" dirty="0"/>
              <a:t> me </a:t>
            </a:r>
            <a:r>
              <a:rPr lang="en-US" sz="2400" dirty="0" err="1"/>
              <a:t>anë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serverëve</a:t>
            </a:r>
            <a:r>
              <a:rPr lang="en-US" sz="2400" dirty="0"/>
              <a:t>: </a:t>
            </a:r>
            <a:r>
              <a:rPr lang="en-US" sz="2400" dirty="0" err="1"/>
              <a:t>DHCP,DNS,ëebserver</a:t>
            </a:r>
            <a:r>
              <a:rPr lang="en-US" sz="2400" dirty="0"/>
              <a:t>                                  - DHCP </a:t>
            </a:r>
            <a:r>
              <a:rPr lang="en-US" sz="2400" dirty="0" err="1"/>
              <a:t>serveri</a:t>
            </a:r>
            <a:r>
              <a:rPr lang="en-US" sz="2400" dirty="0"/>
              <a:t> </a:t>
            </a:r>
            <a:r>
              <a:rPr lang="en-US" sz="2400" dirty="0" err="1"/>
              <a:t>shërben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ti</a:t>
            </a:r>
            <a:r>
              <a:rPr lang="en-US" sz="2400" dirty="0"/>
              <a:t> </a:t>
            </a:r>
            <a:r>
              <a:rPr lang="en-US" sz="2400" dirty="0" err="1"/>
              <a:t>jepur</a:t>
            </a:r>
            <a:r>
              <a:rPr lang="en-US" sz="2400" dirty="0"/>
              <a:t> </a:t>
            </a:r>
            <a:r>
              <a:rPr lang="en-US" sz="2400" dirty="0" err="1"/>
              <a:t>secliës</a:t>
            </a:r>
            <a:r>
              <a:rPr lang="en-US" sz="2400" dirty="0"/>
              <a:t> </a:t>
            </a:r>
            <a:r>
              <a:rPr lang="en-US" sz="2400" dirty="0" err="1"/>
              <a:t>pajisje</a:t>
            </a:r>
            <a:r>
              <a:rPr lang="en-US" sz="2400" dirty="0"/>
              <a:t> ne </a:t>
            </a:r>
            <a:r>
              <a:rPr lang="en-US" sz="2400" dirty="0" err="1"/>
              <a:t>rrjetin</a:t>
            </a:r>
            <a:r>
              <a:rPr lang="en-US" sz="2400" dirty="0"/>
              <a:t> e </a:t>
            </a:r>
            <a:r>
              <a:rPr lang="en-US" sz="2400" dirty="0" err="1"/>
              <a:t>institucionit</a:t>
            </a:r>
            <a:r>
              <a:rPr lang="en-US" sz="2400" dirty="0"/>
              <a:t> </a:t>
            </a:r>
            <a:r>
              <a:rPr lang="en-US" sz="2400" dirty="0" err="1"/>
              <a:t>perkatës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ip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caktuar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baze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default </a:t>
            </a:r>
            <a:r>
              <a:rPr lang="en-US" sz="2400" dirty="0" err="1"/>
              <a:t>gateëay</a:t>
            </a:r>
            <a:r>
              <a:rPr lang="en-US" sz="2400" dirty="0"/>
              <a:t>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kanë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secilën</a:t>
            </a:r>
            <a:r>
              <a:rPr lang="en-US" sz="2400" dirty="0"/>
              <a:t> </a:t>
            </a:r>
            <a:r>
              <a:rPr lang="en-US" sz="2600" dirty="0" err="1"/>
              <a:t>degë</a:t>
            </a:r>
            <a:r>
              <a:rPr lang="en-US" sz="2400" dirty="0"/>
              <a:t>.                                                                          - DNS </a:t>
            </a:r>
            <a:r>
              <a:rPr lang="en-US" sz="2400" dirty="0" err="1"/>
              <a:t>serveri</a:t>
            </a:r>
            <a:r>
              <a:rPr lang="en-US" sz="2400" dirty="0"/>
              <a:t> </a:t>
            </a:r>
            <a:r>
              <a:rPr lang="en-US" sz="2400" dirty="0" err="1"/>
              <a:t>bën</a:t>
            </a:r>
            <a:r>
              <a:rPr lang="en-US" sz="2400" dirty="0"/>
              <a:t> </a:t>
            </a:r>
            <a:r>
              <a:rPr lang="en-US" sz="2400" dirty="0" err="1"/>
              <a:t>përkthimin</a:t>
            </a:r>
            <a:r>
              <a:rPr lang="en-US" sz="2400" dirty="0"/>
              <a:t> e </a:t>
            </a:r>
            <a:r>
              <a:rPr lang="en-US" sz="2400" dirty="0" err="1"/>
              <a:t>ip</a:t>
            </a:r>
            <a:r>
              <a:rPr lang="en-US" sz="2400" dirty="0"/>
              <a:t> </a:t>
            </a:r>
            <a:r>
              <a:rPr lang="en-US" sz="2400" dirty="0" err="1"/>
              <a:t>adresës</a:t>
            </a:r>
            <a:r>
              <a:rPr lang="en-US" sz="2400" dirty="0"/>
              <a:t> </a:t>
            </a:r>
            <a:r>
              <a:rPr lang="en-US" sz="2400" dirty="0" err="1"/>
              <a:t>së</a:t>
            </a:r>
            <a:r>
              <a:rPr lang="en-US" sz="2400" dirty="0"/>
              <a:t> </a:t>
            </a:r>
            <a:r>
              <a:rPr lang="en-US" sz="2400" dirty="0" err="1"/>
              <a:t>ëebserverit</a:t>
            </a:r>
            <a:r>
              <a:rPr lang="en-US" sz="2400" dirty="0"/>
              <a:t> me </a:t>
            </a:r>
            <a:r>
              <a:rPr lang="en-US" sz="2400" dirty="0" err="1"/>
              <a:t>mundesi</a:t>
            </a:r>
            <a:r>
              <a:rPr lang="en-US" sz="2400" dirty="0"/>
              <a:t> </a:t>
            </a:r>
            <a:r>
              <a:rPr lang="en-US" sz="2400" dirty="0" err="1"/>
              <a:t>qasje</a:t>
            </a:r>
            <a:r>
              <a:rPr lang="en-US" sz="2400" dirty="0"/>
              <a:t> </a:t>
            </a:r>
            <a:r>
              <a:rPr lang="en-US" sz="2400" dirty="0" err="1"/>
              <a:t>nga</a:t>
            </a:r>
            <a:r>
              <a:rPr lang="en-US" sz="2400" dirty="0"/>
              <a:t> </a:t>
            </a:r>
            <a:r>
              <a:rPr lang="en-US" sz="2400" dirty="0" err="1"/>
              <a:t>pajisjet</a:t>
            </a:r>
            <a:r>
              <a:rPr lang="en-US" sz="2400" dirty="0"/>
              <a:t> me ate </a:t>
            </a:r>
            <a:r>
              <a:rPr lang="en-US" sz="2400" dirty="0" err="1"/>
              <a:t>emertim</a:t>
            </a:r>
            <a:r>
              <a:rPr lang="en-US" sz="2400" dirty="0"/>
              <a:t>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jo</a:t>
            </a:r>
            <a:r>
              <a:rPr lang="en-US" sz="2400" dirty="0"/>
              <a:t> </a:t>
            </a:r>
            <a:r>
              <a:rPr lang="en-US" sz="2400" dirty="0" err="1"/>
              <a:t>vetëm</a:t>
            </a:r>
            <a:r>
              <a:rPr lang="en-US" sz="2400" dirty="0"/>
              <a:t> me </a:t>
            </a:r>
            <a:r>
              <a:rPr lang="en-US" sz="2400" dirty="0" err="1"/>
              <a:t>anë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ip</a:t>
            </a:r>
            <a:r>
              <a:rPr lang="en-US" sz="2400" dirty="0"/>
              <a:t> </a:t>
            </a:r>
            <a:r>
              <a:rPr lang="en-US" sz="2400" dirty="0" err="1"/>
              <a:t>adresës</a:t>
            </a:r>
            <a:r>
              <a:rPr lang="en-US" sz="2400" dirty="0"/>
              <a:t>.                                                                             - </a:t>
            </a:r>
            <a:r>
              <a:rPr lang="en-US" sz="2400" dirty="0" err="1"/>
              <a:t>Një</a:t>
            </a:r>
            <a:r>
              <a:rPr lang="en-US" sz="2400" dirty="0"/>
              <a:t>  web server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softueri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serverit</a:t>
            </a:r>
            <a:r>
              <a:rPr lang="en-US" sz="2400" dirty="0"/>
              <a:t>, </a:t>
            </a:r>
            <a:r>
              <a:rPr lang="en-US" sz="2400" dirty="0" err="1"/>
              <a:t>ose</a:t>
            </a:r>
            <a:r>
              <a:rPr lang="en-US" sz="2400" dirty="0"/>
              <a:t> </a:t>
            </a:r>
            <a:r>
              <a:rPr lang="en-US" sz="2400" dirty="0" err="1"/>
              <a:t>hardëare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dedikuar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drejtimin</a:t>
            </a:r>
            <a:r>
              <a:rPr lang="en-US" sz="2400" dirty="0"/>
              <a:t> e </a:t>
            </a:r>
            <a:r>
              <a:rPr lang="en-US" sz="2400" dirty="0" err="1"/>
              <a:t>softuerit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fjalë</a:t>
            </a:r>
            <a:r>
              <a:rPr lang="en-US" sz="2400" dirty="0"/>
              <a:t>,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mund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kënaqë</a:t>
            </a:r>
            <a:r>
              <a:rPr lang="en-US" sz="2400" dirty="0"/>
              <a:t> </a:t>
            </a:r>
            <a:r>
              <a:rPr lang="en-US" sz="2400" dirty="0" err="1"/>
              <a:t>kërkesat</a:t>
            </a:r>
            <a:r>
              <a:rPr lang="en-US" sz="2400" dirty="0"/>
              <a:t> e </a:t>
            </a:r>
            <a:r>
              <a:rPr lang="en-US" sz="2400" dirty="0" err="1"/>
              <a:t>klientëve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ëorld</a:t>
            </a:r>
            <a:r>
              <a:rPr lang="en-US" sz="2400" dirty="0"/>
              <a:t> </a:t>
            </a:r>
            <a:r>
              <a:rPr lang="en-US" sz="2400" dirty="0" err="1"/>
              <a:t>ëide</a:t>
            </a:r>
            <a:r>
              <a:rPr lang="en-US" sz="2400" dirty="0"/>
              <a:t> </a:t>
            </a:r>
            <a:r>
              <a:rPr lang="en-US" sz="2400" dirty="0" err="1"/>
              <a:t>ëeb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3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Paisjet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485188" cy="4241800"/>
          </a:xfrm>
        </p:spPr>
        <p:txBody>
          <a:bodyPr>
            <a:normAutofit/>
          </a:bodyPr>
          <a:lstStyle/>
          <a:p>
            <a:r>
              <a:rPr lang="en-US" sz="3200" dirty="0"/>
              <a:t>Printer	                                                                                                                    - </a:t>
            </a:r>
            <a:r>
              <a:rPr lang="en-US" sz="3200" dirty="0" err="1"/>
              <a:t>Printeri</a:t>
            </a:r>
            <a:r>
              <a:rPr lang="en-US" sz="3200" dirty="0"/>
              <a:t> </a:t>
            </a:r>
            <a:r>
              <a:rPr lang="en-US" sz="3200" dirty="0" err="1"/>
              <a:t>është</a:t>
            </a:r>
            <a:r>
              <a:rPr lang="en-US" sz="3200" dirty="0"/>
              <a:t> </a:t>
            </a:r>
            <a:r>
              <a:rPr lang="en-US" sz="3200" dirty="0" err="1"/>
              <a:t>një</a:t>
            </a:r>
            <a:r>
              <a:rPr lang="en-US" sz="3200" dirty="0"/>
              <a:t> </a:t>
            </a:r>
            <a:r>
              <a:rPr lang="en-US" sz="3200" dirty="0" err="1"/>
              <a:t>makinë</a:t>
            </a:r>
            <a:r>
              <a:rPr lang="en-US" sz="3200" dirty="0"/>
              <a:t> </a:t>
            </a:r>
            <a:r>
              <a:rPr lang="en-US" sz="3200" dirty="0" err="1"/>
              <a:t>për</a:t>
            </a:r>
            <a:r>
              <a:rPr lang="en-US" sz="3200" dirty="0"/>
              <a:t> </a:t>
            </a:r>
            <a:r>
              <a:rPr lang="en-US" sz="3200" dirty="0" err="1"/>
              <a:t>shtypjen</a:t>
            </a:r>
            <a:r>
              <a:rPr lang="en-US" sz="3200" dirty="0"/>
              <a:t> e </a:t>
            </a:r>
            <a:r>
              <a:rPr lang="en-US" sz="3200" dirty="0" err="1"/>
              <a:t>tekstit</a:t>
            </a:r>
            <a:r>
              <a:rPr lang="en-US" sz="3200" dirty="0"/>
              <a:t> </a:t>
            </a:r>
            <a:r>
              <a:rPr lang="en-US" sz="3200" dirty="0" err="1"/>
              <a:t>ose</a:t>
            </a:r>
            <a:r>
              <a:rPr lang="en-US" sz="3200" dirty="0"/>
              <a:t> </a:t>
            </a:r>
            <a:r>
              <a:rPr lang="en-US" sz="3200" dirty="0" err="1"/>
              <a:t>fotove</a:t>
            </a:r>
            <a:r>
              <a:rPr lang="en-US" sz="3200" dirty="0"/>
              <a:t> </a:t>
            </a:r>
            <a:r>
              <a:rPr lang="en-US" sz="3200" dirty="0" err="1"/>
              <a:t>në</a:t>
            </a:r>
            <a:r>
              <a:rPr lang="en-US" sz="3200" dirty="0"/>
              <a:t> </a:t>
            </a:r>
            <a:r>
              <a:rPr lang="en-US" sz="3200" dirty="0" err="1"/>
              <a:t>letër</a:t>
            </a:r>
            <a:r>
              <a:rPr lang="en-US" sz="3200" dirty="0"/>
              <a:t>, </a:t>
            </a:r>
            <a:r>
              <a:rPr lang="en-US" sz="3200" dirty="0" err="1"/>
              <a:t>veçanërisht</a:t>
            </a:r>
            <a:r>
              <a:rPr lang="en-US" sz="3200" dirty="0"/>
              <a:t> </a:t>
            </a:r>
            <a:r>
              <a:rPr lang="en-US" sz="3200" dirty="0" err="1"/>
              <a:t>një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lidhur</a:t>
            </a:r>
            <a:r>
              <a:rPr lang="en-US" sz="3200" dirty="0"/>
              <a:t> me </a:t>
            </a:r>
            <a:r>
              <a:rPr lang="en-US" sz="3200" dirty="0" err="1"/>
              <a:t>një</a:t>
            </a:r>
            <a:r>
              <a:rPr lang="en-US" sz="3200" dirty="0"/>
              <a:t> </a:t>
            </a:r>
            <a:r>
              <a:rPr lang="en-US" sz="3200" dirty="0" err="1"/>
              <a:t>kompjuter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EndDevice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Laptop </a:t>
            </a:r>
            <a:r>
              <a:rPr lang="en-US" sz="3200" dirty="0" err="1"/>
              <a:t>dhe</a:t>
            </a:r>
            <a:r>
              <a:rPr lang="en-US" sz="3200" dirty="0"/>
              <a:t> PC 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etj</a:t>
            </a:r>
            <a:r>
              <a:rPr lang="en-US" sz="3200" dirty="0"/>
              <a:t>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8070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552</TotalTime>
  <Words>817</Words>
  <Application>Microsoft Office PowerPoint</Application>
  <PresentationFormat>Widescreen</PresentationFormat>
  <Paragraphs>125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Wisp</vt:lpstr>
      <vt:lpstr>Projekti 2  Dizajnimi i rrjetës së Agjensisë Kadastrale me Packet Tracer</vt:lpstr>
      <vt:lpstr>Përmbajtja</vt:lpstr>
      <vt:lpstr>Hyrje    </vt:lpstr>
      <vt:lpstr>PowerPoint Presentation</vt:lpstr>
      <vt:lpstr> Packet Tracer </vt:lpstr>
      <vt:lpstr>Projekti</vt:lpstr>
      <vt:lpstr>Paisjet </vt:lpstr>
      <vt:lpstr>Paisjet</vt:lpstr>
      <vt:lpstr>Paisjet </vt:lpstr>
      <vt:lpstr>Dega kryesore </vt:lpstr>
      <vt:lpstr>Dega kryesore </vt:lpstr>
      <vt:lpstr>Konfigurimi </vt:lpstr>
      <vt:lpstr>Konfigurimi Routeri i degës kryesore</vt:lpstr>
      <vt:lpstr>Konfigurimi Routeri i degës kryesore</vt:lpstr>
      <vt:lpstr>Konfigurimi Routeri i degës kryesore</vt:lpstr>
      <vt:lpstr>Konfigurimi Dega kryesore</vt:lpstr>
      <vt:lpstr>Konfigurimi Dega kryesore</vt:lpstr>
      <vt:lpstr>Konfigurimi  Dega kryesore</vt:lpstr>
      <vt:lpstr>Dega 1 </vt:lpstr>
      <vt:lpstr>Dega 1</vt:lpstr>
      <vt:lpstr>Konfigurimi Routeri i degës 1</vt:lpstr>
      <vt:lpstr>Konfigurimi Routeri i degës 1</vt:lpstr>
      <vt:lpstr>Konfigurimi Routeri i degës 1</vt:lpstr>
      <vt:lpstr>Konfigurimi Routeri i degës 1</vt:lpstr>
      <vt:lpstr>Konfigurimi i OSPF</vt:lpstr>
      <vt:lpstr>Komandat e OSPF</vt:lpstr>
      <vt:lpstr>VLAN</vt:lpstr>
      <vt:lpstr>VLAN</vt:lpstr>
      <vt:lpstr>Konfigurimi i Web Serverit </vt:lpstr>
      <vt:lpstr>Konfigurimi i Web Serverit</vt:lpstr>
      <vt:lpstr>Konfigurimi i DNS Serverit</vt:lpstr>
      <vt:lpstr>Konfigurimi i DNS Serverit </vt:lpstr>
      <vt:lpstr>Konfigurimi  i wireless routerit </vt:lpstr>
      <vt:lpstr>Konfigurimi  i wireless routerit </vt:lpstr>
    </vt:vector>
  </TitlesOfParts>
  <Company>Computers &amp;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shpendi jahiri</dc:creator>
  <cp:lastModifiedBy>rron prokupla</cp:lastModifiedBy>
  <cp:revision>25</cp:revision>
  <dcterms:created xsi:type="dcterms:W3CDTF">2019-06-09T10:44:17Z</dcterms:created>
  <dcterms:modified xsi:type="dcterms:W3CDTF">2019-06-09T20:48:49Z</dcterms:modified>
</cp:coreProperties>
</file>