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6F14-AECC-44E0-A260-037A09D5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9084-0532-48C6-AABF-0E584AF6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FA52-14D3-428C-BB21-4681066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C70A-409A-462B-8B51-6E915CB9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1EBF-BCBF-4257-9066-0FA9204D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A21-E32E-4B66-B002-09057184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9268-85C7-4F91-ABF2-6F67AF07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2DC0-6541-4705-9256-209B453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0ADB-46B8-4470-8B58-666838C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BF31-695D-44F5-9FA6-EFAFD1C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DB50B-CFAF-42E8-B6C7-3427FC8F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0E83-8577-4BCE-B7A1-9E9115F2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23CA-C9D0-4957-8330-2AF6D11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BA3D-A218-473E-AEC2-4A91708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1BBD-04E8-4640-895C-ED59B5E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783-4317-4BF4-968A-7A5000F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22E3-5217-4B20-8F19-108FDED1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6B9D-57B5-474E-BF63-32282FD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8047-42A1-4827-9A7A-18F1055E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411-8249-473F-95D6-4B2A616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DC3-D177-40F5-BBA2-AA131E5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6786-77DB-4992-B9D7-BBE84CE5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62E4-8828-42A8-ADCF-0B85064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DDA5-0ACD-4E88-877E-9CAE078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6AC0-D6CB-4795-A76A-E3A5450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560D-5157-4777-83E7-63B4BC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9BAB-A7E9-4F72-83DB-AFB0BD8AA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6FCA-95C8-4126-8F57-2FA4706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C625-AF3C-468C-BD11-82A62F3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49D2-96FC-4418-ADAB-F50D8EF4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D457-8C47-4908-9987-3C10C3B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1F3-30F6-41E8-9A2D-24CF7273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DEDA-9BCD-4013-A837-3C54E65D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12DBE-CC18-4788-95E9-EB37B5DA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3AD3-924C-4FD7-A781-EC7E6E7C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80EF-E850-45A7-B6B6-B7858193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34E7-1452-447D-948A-606ADBF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DEFE-5759-4A0B-83FC-218941C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255C-8BBB-49FF-B254-374748A2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2FD-CBAF-404F-94D1-E5633A54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F9E61-E231-4122-9D3F-FC43E1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5F51-F9D0-4F0F-A10F-0E2A12D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C5B1D-436B-4322-B730-EDC2972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EDB-7E66-4604-A09F-1D9FA201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C175C-C6E1-41C8-8DB0-D4CF98B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6021-5A53-4C3E-8917-CCD36BE8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D8-BEAD-42F5-A5F8-C8899CD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5DB3-65C4-44F6-B951-861262D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E430-EA41-4587-9F53-5DFB7667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7725-74EC-4B21-A0A2-AC027F0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69C6-6751-480B-916A-462877C0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3A39-8FA9-4436-8029-E74438C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CA6-EAEA-4BDB-A09C-44F3286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54ED-BDAD-401B-9765-726091CC8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40A4-66D7-420B-8A11-E4D4BF90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3D99-B31D-4272-8136-6A77608A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8EA4-CDF5-4635-A427-0C93B9DF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B3D6-3B0A-4DCD-976F-EDE298F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6808B-2990-4E39-A0D2-6F12D83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895B-BE61-4959-B442-C1C63D89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2DAE-699F-49CB-A9F6-670291016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9AA-ED5E-4C87-8965-5E775AF0988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E47D-2D96-4141-9DBF-5DED3D51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8423-7811-45FA-B7BC-9F1E422F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2CA545F-7437-4713-9907-501935DE319E}"/>
              </a:ext>
            </a:extLst>
          </p:cNvPr>
          <p:cNvSpPr/>
          <p:nvPr/>
        </p:nvSpPr>
        <p:spPr>
          <a:xfrm>
            <a:off x="360322" y="5828051"/>
            <a:ext cx="6436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Mutable and Immutable Objects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13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1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19499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149</cp:revision>
  <dcterms:created xsi:type="dcterms:W3CDTF">2020-05-10T15:02:21Z</dcterms:created>
  <dcterms:modified xsi:type="dcterms:W3CDTF">2020-11-02T16:23:11Z</dcterms:modified>
</cp:coreProperties>
</file>