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B4249-C519-4D3D-86CA-96140CE5BC2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852E4A-16CE-4CD0-890D-C74317675DE8}">
      <dgm:prSet phldrT="[Text]" custT="1"/>
      <dgm:spPr/>
      <dgm:t>
        <a:bodyPr/>
        <a:lstStyle/>
        <a:p>
          <a:r>
            <a:rPr lang="en-US" sz="1800" dirty="0"/>
            <a:t>Session1</a:t>
          </a:r>
        </a:p>
      </dgm:t>
    </dgm:pt>
    <dgm:pt modelId="{0F1331C0-DE93-4CC6-9614-EE0926C63873}" type="parTrans" cxnId="{7A3A1805-DCE4-46B3-BB36-9C77BFF48B8D}">
      <dgm:prSet/>
      <dgm:spPr/>
      <dgm:t>
        <a:bodyPr/>
        <a:lstStyle/>
        <a:p>
          <a:endParaRPr lang="en-US"/>
        </a:p>
      </dgm:t>
    </dgm:pt>
    <dgm:pt modelId="{58CA311F-0E67-4FF9-9141-56DD1E8FD4DB}" type="sibTrans" cxnId="{7A3A1805-DCE4-46B3-BB36-9C77BFF48B8D}">
      <dgm:prSet/>
      <dgm:spPr/>
      <dgm:t>
        <a:bodyPr/>
        <a:lstStyle/>
        <a:p>
          <a:endParaRPr lang="en-US"/>
        </a:p>
      </dgm:t>
    </dgm:pt>
    <dgm:pt modelId="{BD5A5E86-00B1-46B9-8413-B5D02722832B}">
      <dgm:prSet phldrT="[Text]" custT="1"/>
      <dgm:spPr/>
      <dgm:t>
        <a:bodyPr/>
        <a:lstStyle/>
        <a:p>
          <a:r>
            <a:rPr lang="en-US" sz="1400" b="1" i="0" u="none" dirty="0"/>
            <a:t>Programming Languages</a:t>
          </a:r>
          <a:endParaRPr lang="en-US" sz="1400" b="1" dirty="0"/>
        </a:p>
      </dgm:t>
    </dgm:pt>
    <dgm:pt modelId="{BCA36EB0-EB47-496C-ABB3-A1D5B82FC794}" type="parTrans" cxnId="{A097C18B-0940-4AC1-BE0C-83F60651659C}">
      <dgm:prSet/>
      <dgm:spPr/>
      <dgm:t>
        <a:bodyPr/>
        <a:lstStyle/>
        <a:p>
          <a:endParaRPr lang="en-US"/>
        </a:p>
      </dgm:t>
    </dgm:pt>
    <dgm:pt modelId="{18A1F821-877C-4F59-9221-1C12D480723A}" type="sibTrans" cxnId="{A097C18B-0940-4AC1-BE0C-83F60651659C}">
      <dgm:prSet/>
      <dgm:spPr/>
      <dgm:t>
        <a:bodyPr/>
        <a:lstStyle/>
        <a:p>
          <a:endParaRPr lang="en-US"/>
        </a:p>
      </dgm:t>
    </dgm:pt>
    <dgm:pt modelId="{02996D10-939A-4927-A4C1-252EDC025190}">
      <dgm:prSet phldrT="[Text]" custT="1"/>
      <dgm:spPr/>
      <dgm:t>
        <a:bodyPr/>
        <a:lstStyle/>
        <a:p>
          <a:r>
            <a:rPr lang="en-US" sz="1800" dirty="0"/>
            <a:t>Session 2</a:t>
          </a:r>
        </a:p>
      </dgm:t>
    </dgm:pt>
    <dgm:pt modelId="{DB9EA658-C5CF-41C7-871A-6D8F86A5F1FC}" type="parTrans" cxnId="{F9F09511-16CC-4236-9A6D-3475B1EAEEBE}">
      <dgm:prSet/>
      <dgm:spPr/>
      <dgm:t>
        <a:bodyPr/>
        <a:lstStyle/>
        <a:p>
          <a:endParaRPr lang="en-US"/>
        </a:p>
      </dgm:t>
    </dgm:pt>
    <dgm:pt modelId="{7D2CB7D8-0454-41B5-83E6-B0D61BE487D5}" type="sibTrans" cxnId="{F9F09511-16CC-4236-9A6D-3475B1EAEEBE}">
      <dgm:prSet/>
      <dgm:spPr/>
      <dgm:t>
        <a:bodyPr/>
        <a:lstStyle/>
        <a:p>
          <a:endParaRPr lang="en-US"/>
        </a:p>
      </dgm:t>
    </dgm:pt>
    <dgm:pt modelId="{52124FA0-3C32-4C92-B194-9807AEE4C5EF}">
      <dgm:prSet phldrT="[Text]" custT="1"/>
      <dgm:spPr/>
      <dgm:t>
        <a:bodyPr/>
        <a:lstStyle/>
        <a:p>
          <a:r>
            <a:rPr lang="en-US" sz="1400" b="1" i="0" u="none" dirty="0"/>
            <a:t>Variables</a:t>
          </a:r>
          <a:endParaRPr lang="en-US" sz="1400" b="1" dirty="0"/>
        </a:p>
      </dgm:t>
    </dgm:pt>
    <dgm:pt modelId="{5A9BC7ED-B78C-432A-8EFF-32A21097A2EF}" type="parTrans" cxnId="{1B0F8A96-86ED-48E8-818D-7D55DAA4278B}">
      <dgm:prSet/>
      <dgm:spPr/>
      <dgm:t>
        <a:bodyPr/>
        <a:lstStyle/>
        <a:p>
          <a:endParaRPr lang="en-US"/>
        </a:p>
      </dgm:t>
    </dgm:pt>
    <dgm:pt modelId="{447F7020-8135-4C0E-BA8B-6E57F0C7C5C9}" type="sibTrans" cxnId="{1B0F8A96-86ED-48E8-818D-7D55DAA4278B}">
      <dgm:prSet/>
      <dgm:spPr/>
      <dgm:t>
        <a:bodyPr/>
        <a:lstStyle/>
        <a:p>
          <a:endParaRPr lang="en-US"/>
        </a:p>
      </dgm:t>
    </dgm:pt>
    <dgm:pt modelId="{FFEB74FC-D185-4D05-BE1F-634E3BBF7386}">
      <dgm:prSet phldrT="[Text]" custT="1"/>
      <dgm:spPr/>
      <dgm:t>
        <a:bodyPr/>
        <a:lstStyle/>
        <a:p>
          <a:r>
            <a:rPr lang="en-US" sz="1400" b="1" dirty="0"/>
            <a:t>Basic Operations</a:t>
          </a:r>
        </a:p>
      </dgm:t>
    </dgm:pt>
    <dgm:pt modelId="{12D0FFF7-1F70-4C89-9E29-9B7820519321}" type="parTrans" cxnId="{AE72009E-FEB4-416A-9E84-9C62DF5FEDAC}">
      <dgm:prSet/>
      <dgm:spPr/>
      <dgm:t>
        <a:bodyPr/>
        <a:lstStyle/>
        <a:p>
          <a:endParaRPr lang="en-US"/>
        </a:p>
      </dgm:t>
    </dgm:pt>
    <dgm:pt modelId="{B8B7CF80-D430-406B-9732-D84F7E0933C0}" type="sibTrans" cxnId="{AE72009E-FEB4-416A-9E84-9C62DF5FEDAC}">
      <dgm:prSet/>
      <dgm:spPr/>
      <dgm:t>
        <a:bodyPr/>
        <a:lstStyle/>
        <a:p>
          <a:endParaRPr lang="en-US"/>
        </a:p>
      </dgm:t>
    </dgm:pt>
    <dgm:pt modelId="{A2E74CE2-7241-47D5-91AD-987367A7CA7B}">
      <dgm:prSet phldrT="[Text]" custT="1"/>
      <dgm:spPr/>
      <dgm:t>
        <a:bodyPr/>
        <a:lstStyle/>
        <a:p>
          <a:r>
            <a:rPr lang="en-US" sz="1800" dirty="0"/>
            <a:t>Session 3</a:t>
          </a:r>
        </a:p>
      </dgm:t>
    </dgm:pt>
    <dgm:pt modelId="{5EF2B69D-975B-4B90-B739-A46DF91FDA6C}" type="parTrans" cxnId="{89F8B806-AFE5-44F5-AF55-51D32DAC579D}">
      <dgm:prSet/>
      <dgm:spPr/>
      <dgm:t>
        <a:bodyPr/>
        <a:lstStyle/>
        <a:p>
          <a:endParaRPr lang="en-US"/>
        </a:p>
      </dgm:t>
    </dgm:pt>
    <dgm:pt modelId="{76F91B0C-9C6D-454A-89DD-9DDBFA452F48}" type="sibTrans" cxnId="{89F8B806-AFE5-44F5-AF55-51D32DAC579D}">
      <dgm:prSet/>
      <dgm:spPr/>
      <dgm:t>
        <a:bodyPr/>
        <a:lstStyle/>
        <a:p>
          <a:endParaRPr lang="en-US"/>
        </a:p>
      </dgm:t>
    </dgm:pt>
    <dgm:pt modelId="{E731845C-C7C3-474B-941F-C0EF6D5528D3}">
      <dgm:prSet phldrT="[Text]" custT="1"/>
      <dgm:spPr/>
      <dgm:t>
        <a:bodyPr/>
        <a:lstStyle/>
        <a:p>
          <a:r>
            <a:rPr lang="en-US" sz="1400" b="1" i="0" u="none" dirty="0"/>
            <a:t>Data Structures</a:t>
          </a:r>
          <a:endParaRPr lang="en-US" sz="1400" b="1" dirty="0"/>
        </a:p>
      </dgm:t>
    </dgm:pt>
    <dgm:pt modelId="{474DB93D-E840-4112-8D44-DF3D54D1377E}" type="parTrans" cxnId="{47B9C366-0A74-4AF8-90C2-4EDC934ADEDE}">
      <dgm:prSet/>
      <dgm:spPr/>
      <dgm:t>
        <a:bodyPr/>
        <a:lstStyle/>
        <a:p>
          <a:endParaRPr lang="en-US"/>
        </a:p>
      </dgm:t>
    </dgm:pt>
    <dgm:pt modelId="{774323A9-DCCE-431F-B6ED-85043A00C6C0}" type="sibTrans" cxnId="{47B9C366-0A74-4AF8-90C2-4EDC934ADEDE}">
      <dgm:prSet/>
      <dgm:spPr/>
      <dgm:t>
        <a:bodyPr/>
        <a:lstStyle/>
        <a:p>
          <a:endParaRPr lang="en-US"/>
        </a:p>
      </dgm:t>
    </dgm:pt>
    <dgm:pt modelId="{AED4BE08-BF02-40D5-9236-1609E930F6FC}">
      <dgm:prSet phldrT="[Text]" custT="1"/>
      <dgm:spPr/>
      <dgm:t>
        <a:bodyPr/>
        <a:lstStyle/>
        <a:p>
          <a:r>
            <a:rPr lang="en-US" sz="1800" dirty="0"/>
            <a:t>Session 4</a:t>
          </a:r>
        </a:p>
      </dgm:t>
    </dgm:pt>
    <dgm:pt modelId="{2FD7D68E-72AF-4C59-8749-BA01FFA6E83E}" type="parTrans" cxnId="{890769D6-9332-41B6-A687-49FC7AB0DBD0}">
      <dgm:prSet/>
      <dgm:spPr/>
      <dgm:t>
        <a:bodyPr/>
        <a:lstStyle/>
        <a:p>
          <a:endParaRPr lang="en-US"/>
        </a:p>
      </dgm:t>
    </dgm:pt>
    <dgm:pt modelId="{1D0EED57-E261-4E02-84B1-375B8F4AC19F}" type="sibTrans" cxnId="{890769D6-9332-41B6-A687-49FC7AB0DBD0}">
      <dgm:prSet/>
      <dgm:spPr/>
      <dgm:t>
        <a:bodyPr/>
        <a:lstStyle/>
        <a:p>
          <a:endParaRPr lang="en-US"/>
        </a:p>
      </dgm:t>
    </dgm:pt>
    <dgm:pt modelId="{6930E0CE-1FD2-4F61-8954-C6D2FEEDC1A3}">
      <dgm:prSet phldrT="[Text]" custT="1"/>
      <dgm:spPr/>
      <dgm:t>
        <a:bodyPr/>
        <a:lstStyle/>
        <a:p>
          <a:r>
            <a:rPr lang="en-US" sz="1800" dirty="0"/>
            <a:t>Session 5</a:t>
          </a:r>
        </a:p>
      </dgm:t>
    </dgm:pt>
    <dgm:pt modelId="{096D1CE6-2279-4B7C-B272-1387DFDCBF75}" type="parTrans" cxnId="{B1B69DAF-3B3A-464C-9DF3-D49A4692FC92}">
      <dgm:prSet/>
      <dgm:spPr/>
      <dgm:t>
        <a:bodyPr/>
        <a:lstStyle/>
        <a:p>
          <a:endParaRPr lang="en-US"/>
        </a:p>
      </dgm:t>
    </dgm:pt>
    <dgm:pt modelId="{90AB5BB5-15FC-43A1-BCB7-49F9FFA99D66}" type="sibTrans" cxnId="{B1B69DAF-3B3A-464C-9DF3-D49A4692FC92}">
      <dgm:prSet/>
      <dgm:spPr/>
      <dgm:t>
        <a:bodyPr/>
        <a:lstStyle/>
        <a:p>
          <a:endParaRPr lang="en-US"/>
        </a:p>
      </dgm:t>
    </dgm:pt>
    <dgm:pt modelId="{0D5ACB89-AA8A-4906-ACAE-36BBA00C8797}">
      <dgm:prSet phldrT="[Text]" custT="1"/>
      <dgm:spPr/>
    </dgm:pt>
    <dgm:pt modelId="{5E036EBF-3E20-47B2-8062-1696FA042F66}" type="parTrans" cxnId="{8650AB60-AEB2-417A-9F52-7E15DEF1FB34}">
      <dgm:prSet/>
      <dgm:spPr/>
      <dgm:t>
        <a:bodyPr/>
        <a:lstStyle/>
        <a:p>
          <a:endParaRPr lang="en-US"/>
        </a:p>
      </dgm:t>
    </dgm:pt>
    <dgm:pt modelId="{23D018DF-CF54-4363-BDEE-93D850CAD818}" type="sibTrans" cxnId="{8650AB60-AEB2-417A-9F52-7E15DEF1FB34}">
      <dgm:prSet/>
      <dgm:spPr/>
      <dgm:t>
        <a:bodyPr/>
        <a:lstStyle/>
        <a:p>
          <a:endParaRPr lang="en-US"/>
        </a:p>
      </dgm:t>
    </dgm:pt>
    <dgm:pt modelId="{74C011E3-6ECB-41DC-BED5-A20950DA0277}">
      <dgm:prSet phldrT="[Text]" custT="1"/>
      <dgm:spPr/>
    </dgm:pt>
    <dgm:pt modelId="{6F177231-12E8-498A-A664-AE974403332B}" type="parTrans" cxnId="{83F532E4-E501-48AF-B206-C14852549ECE}">
      <dgm:prSet/>
      <dgm:spPr/>
      <dgm:t>
        <a:bodyPr/>
        <a:lstStyle/>
        <a:p>
          <a:endParaRPr lang="en-US"/>
        </a:p>
      </dgm:t>
    </dgm:pt>
    <dgm:pt modelId="{E081954E-64B3-472E-9A50-2075548BB06C}" type="sibTrans" cxnId="{83F532E4-E501-48AF-B206-C14852549ECE}">
      <dgm:prSet/>
      <dgm:spPr/>
      <dgm:t>
        <a:bodyPr/>
        <a:lstStyle/>
        <a:p>
          <a:endParaRPr lang="en-US"/>
        </a:p>
      </dgm:t>
    </dgm:pt>
    <dgm:pt modelId="{EB8F1FD0-85B2-4274-A470-7164B9F214CC}">
      <dgm:prSet phldrT="[Text]" custT="1"/>
      <dgm:spPr/>
    </dgm:pt>
    <dgm:pt modelId="{15AA92CA-9E36-4A05-B026-BAA3F7E043AB}" type="parTrans" cxnId="{1265AD27-F314-4D58-B249-AE20BC5B4F13}">
      <dgm:prSet/>
      <dgm:spPr/>
      <dgm:t>
        <a:bodyPr/>
        <a:lstStyle/>
        <a:p>
          <a:endParaRPr lang="en-US"/>
        </a:p>
      </dgm:t>
    </dgm:pt>
    <dgm:pt modelId="{5DD13FDD-F7DA-4B1B-80F4-162C429CFBBB}" type="sibTrans" cxnId="{1265AD27-F314-4D58-B249-AE20BC5B4F13}">
      <dgm:prSet/>
      <dgm:spPr/>
      <dgm:t>
        <a:bodyPr/>
        <a:lstStyle/>
        <a:p>
          <a:endParaRPr lang="en-US"/>
        </a:p>
      </dgm:t>
    </dgm:pt>
    <dgm:pt modelId="{4AE006B5-3A7B-4076-B3A4-2E4D20F061AF}">
      <dgm:prSet phldrT="[Text]" custT="1"/>
      <dgm:spPr/>
    </dgm:pt>
    <dgm:pt modelId="{0AE77AC1-DD30-486D-9514-C1A9E3A2DF78}" type="parTrans" cxnId="{5B52B12B-8C32-4CFF-9273-0A846CFD41A0}">
      <dgm:prSet/>
      <dgm:spPr/>
      <dgm:t>
        <a:bodyPr/>
        <a:lstStyle/>
        <a:p>
          <a:endParaRPr lang="en-US"/>
        </a:p>
      </dgm:t>
    </dgm:pt>
    <dgm:pt modelId="{268299CE-CBEE-4FE7-9953-B60D03B4121A}" type="sibTrans" cxnId="{5B52B12B-8C32-4CFF-9273-0A846CFD41A0}">
      <dgm:prSet/>
      <dgm:spPr/>
      <dgm:t>
        <a:bodyPr/>
        <a:lstStyle/>
        <a:p>
          <a:endParaRPr lang="en-US"/>
        </a:p>
      </dgm:t>
    </dgm:pt>
    <dgm:pt modelId="{E900C3BA-670B-459E-A293-04C5A5186AF6}">
      <dgm:prSet phldrT="[Text]" custT="1"/>
      <dgm:spPr/>
      <dgm:t>
        <a:bodyPr/>
        <a:lstStyle/>
        <a:p>
          <a:r>
            <a:rPr lang="en-US" sz="1400" b="1" i="0" u="none" dirty="0"/>
            <a:t>Establishing Python Work Space</a:t>
          </a:r>
          <a:endParaRPr lang="en-US" sz="1400" b="1" dirty="0"/>
        </a:p>
      </dgm:t>
    </dgm:pt>
    <dgm:pt modelId="{6AB8E10A-95AB-4504-A8A8-9E317FA614D6}" type="parTrans" cxnId="{ABC7BAA1-738D-42AE-A82E-3C17919FE6AC}">
      <dgm:prSet/>
      <dgm:spPr/>
      <dgm:t>
        <a:bodyPr/>
        <a:lstStyle/>
        <a:p>
          <a:endParaRPr lang="en-US"/>
        </a:p>
      </dgm:t>
    </dgm:pt>
    <dgm:pt modelId="{037439F0-D5C0-4CBD-86CB-75B2200DC867}" type="sibTrans" cxnId="{ABC7BAA1-738D-42AE-A82E-3C17919FE6AC}">
      <dgm:prSet/>
      <dgm:spPr/>
      <dgm:t>
        <a:bodyPr/>
        <a:lstStyle/>
        <a:p>
          <a:endParaRPr lang="en-US"/>
        </a:p>
      </dgm:t>
    </dgm:pt>
    <dgm:pt modelId="{3B367FE1-46B0-4024-83AC-42188107A4D3}">
      <dgm:prSet phldrT="[Text]" custT="1"/>
      <dgm:spPr/>
      <dgm:t>
        <a:bodyPr/>
        <a:lstStyle/>
        <a:p>
          <a:r>
            <a:rPr lang="en-US" sz="1400" b="1" i="0" u="none" dirty="0"/>
            <a:t>Conditionals</a:t>
          </a:r>
          <a:endParaRPr lang="en-US" sz="1400" dirty="0"/>
        </a:p>
      </dgm:t>
    </dgm:pt>
    <dgm:pt modelId="{22E38D5B-B8BA-41EE-BB6D-24DCC70D3366}" type="parTrans" cxnId="{0B545CC5-2EA0-439B-8093-72DA9D8D67A2}">
      <dgm:prSet/>
      <dgm:spPr/>
      <dgm:t>
        <a:bodyPr/>
        <a:lstStyle/>
        <a:p>
          <a:endParaRPr lang="en-US"/>
        </a:p>
      </dgm:t>
    </dgm:pt>
    <dgm:pt modelId="{3417352E-C7FF-4B8C-B55A-944CDDBE4671}" type="sibTrans" cxnId="{0B545CC5-2EA0-439B-8093-72DA9D8D67A2}">
      <dgm:prSet/>
      <dgm:spPr/>
      <dgm:t>
        <a:bodyPr/>
        <a:lstStyle/>
        <a:p>
          <a:endParaRPr lang="en-US"/>
        </a:p>
      </dgm:t>
    </dgm:pt>
    <dgm:pt modelId="{CE80E753-84F3-463D-8554-AF66F6CF77CB}">
      <dgm:prSet phldrT="[Text]" custT="1"/>
      <dgm:spPr/>
      <dgm:t>
        <a:bodyPr/>
        <a:lstStyle/>
        <a:p>
          <a:r>
            <a:rPr lang="en-US" sz="1400" b="1" i="0" u="none" dirty="0"/>
            <a:t>Loops</a:t>
          </a:r>
          <a:endParaRPr lang="en-US" sz="1400" dirty="0"/>
        </a:p>
      </dgm:t>
    </dgm:pt>
    <dgm:pt modelId="{F6E5A3F6-FC35-41C1-A04B-2E198337B842}" type="parTrans" cxnId="{5B11E14F-667E-4F47-B062-4D55D569A19C}">
      <dgm:prSet/>
      <dgm:spPr/>
      <dgm:t>
        <a:bodyPr/>
        <a:lstStyle/>
        <a:p>
          <a:endParaRPr lang="en-US"/>
        </a:p>
      </dgm:t>
    </dgm:pt>
    <dgm:pt modelId="{94D8999A-F8D5-471B-B1AC-6DBB582B0B9B}" type="sibTrans" cxnId="{5B11E14F-667E-4F47-B062-4D55D569A19C}">
      <dgm:prSet/>
      <dgm:spPr/>
      <dgm:t>
        <a:bodyPr/>
        <a:lstStyle/>
        <a:p>
          <a:endParaRPr lang="en-US"/>
        </a:p>
      </dgm:t>
    </dgm:pt>
    <dgm:pt modelId="{340EF753-E06B-4B72-A717-891BE79016F5}">
      <dgm:prSet phldrT="[Text]" custT="1"/>
      <dgm:spPr/>
    </dgm:pt>
    <dgm:pt modelId="{F3270A0E-9C36-43FC-BF2A-A6392FE83023}" type="parTrans" cxnId="{6873B644-52E1-4707-B57B-308D90283E0E}">
      <dgm:prSet/>
      <dgm:spPr/>
      <dgm:t>
        <a:bodyPr/>
        <a:lstStyle/>
        <a:p>
          <a:endParaRPr lang="en-US"/>
        </a:p>
      </dgm:t>
    </dgm:pt>
    <dgm:pt modelId="{637724AB-0B2D-4DB6-9F36-9A2694B04C3E}" type="sibTrans" cxnId="{6873B644-52E1-4707-B57B-308D90283E0E}">
      <dgm:prSet/>
      <dgm:spPr/>
      <dgm:t>
        <a:bodyPr/>
        <a:lstStyle/>
        <a:p>
          <a:endParaRPr lang="en-US"/>
        </a:p>
      </dgm:t>
    </dgm:pt>
    <dgm:pt modelId="{0DB0A4F9-1686-4831-92F8-4450044BFF0F}">
      <dgm:prSet phldrT="[Text]" custT="1"/>
      <dgm:spPr/>
    </dgm:pt>
    <dgm:pt modelId="{FEA78AE6-C964-4839-AD52-3150DDA3427C}" type="parTrans" cxnId="{5325B75A-D8E1-4BCD-BD26-D9F3D9B37506}">
      <dgm:prSet/>
      <dgm:spPr/>
      <dgm:t>
        <a:bodyPr/>
        <a:lstStyle/>
        <a:p>
          <a:endParaRPr lang="en-US"/>
        </a:p>
      </dgm:t>
    </dgm:pt>
    <dgm:pt modelId="{F9A229FE-B7AA-429C-A023-A24C80D68F67}" type="sibTrans" cxnId="{5325B75A-D8E1-4BCD-BD26-D9F3D9B37506}">
      <dgm:prSet/>
      <dgm:spPr/>
      <dgm:t>
        <a:bodyPr/>
        <a:lstStyle/>
        <a:p>
          <a:endParaRPr lang="en-US"/>
        </a:p>
      </dgm:t>
    </dgm:pt>
    <dgm:pt modelId="{CE8B5C9F-3668-4EBA-9E1E-67CF18C49BB8}">
      <dgm:prSet phldrT="[Text]" custT="1"/>
      <dgm:spPr/>
    </dgm:pt>
    <dgm:pt modelId="{53FC7713-2CAD-452D-86C3-0998C3B811AA}" type="parTrans" cxnId="{9936CF51-D381-4D91-A10C-45093E95AF6B}">
      <dgm:prSet/>
      <dgm:spPr/>
      <dgm:t>
        <a:bodyPr/>
        <a:lstStyle/>
        <a:p>
          <a:endParaRPr lang="en-US"/>
        </a:p>
      </dgm:t>
    </dgm:pt>
    <dgm:pt modelId="{9D66FEDA-6E56-47DD-A62B-80996A7D8D8B}" type="sibTrans" cxnId="{9936CF51-D381-4D91-A10C-45093E95AF6B}">
      <dgm:prSet/>
      <dgm:spPr/>
      <dgm:t>
        <a:bodyPr/>
        <a:lstStyle/>
        <a:p>
          <a:endParaRPr lang="en-US"/>
        </a:p>
      </dgm:t>
    </dgm:pt>
    <dgm:pt modelId="{35AE6E4C-9064-4054-A969-1FF56E6B2A4E}">
      <dgm:prSet phldrT="[Text]" custT="1"/>
      <dgm:spPr/>
    </dgm:pt>
    <dgm:pt modelId="{550919C5-FC33-4CB8-AAD1-963D2FFCA2EA}" type="parTrans" cxnId="{7C15FFDC-197D-411E-B7AB-19F6774F2930}">
      <dgm:prSet/>
      <dgm:spPr/>
      <dgm:t>
        <a:bodyPr/>
        <a:lstStyle/>
        <a:p>
          <a:endParaRPr lang="en-US"/>
        </a:p>
      </dgm:t>
    </dgm:pt>
    <dgm:pt modelId="{0ADF8982-095A-4C50-A2E6-21133AF605FC}" type="sibTrans" cxnId="{7C15FFDC-197D-411E-B7AB-19F6774F2930}">
      <dgm:prSet/>
      <dgm:spPr/>
      <dgm:t>
        <a:bodyPr/>
        <a:lstStyle/>
        <a:p>
          <a:endParaRPr lang="en-US"/>
        </a:p>
      </dgm:t>
    </dgm:pt>
    <dgm:pt modelId="{74DE7B56-E55A-4CB9-BB21-B7B0CDFDC780}">
      <dgm:prSet phldrT="[Text]" custT="1"/>
      <dgm:spPr/>
    </dgm:pt>
    <dgm:pt modelId="{B4CBD930-02BC-4B20-879C-A7CDFE7F01DD}" type="parTrans" cxnId="{90101427-FE15-4D06-A436-D88AAB6FB5C6}">
      <dgm:prSet/>
      <dgm:spPr/>
      <dgm:t>
        <a:bodyPr/>
        <a:lstStyle/>
        <a:p>
          <a:endParaRPr lang="en-US"/>
        </a:p>
      </dgm:t>
    </dgm:pt>
    <dgm:pt modelId="{A92047AA-92D4-4849-8DD1-418FF10B27A3}" type="sibTrans" cxnId="{90101427-FE15-4D06-A436-D88AAB6FB5C6}">
      <dgm:prSet/>
      <dgm:spPr/>
      <dgm:t>
        <a:bodyPr/>
        <a:lstStyle/>
        <a:p>
          <a:endParaRPr lang="en-US"/>
        </a:p>
      </dgm:t>
    </dgm:pt>
    <dgm:pt modelId="{5A0E93C1-E5F7-46A5-8404-E3E37356113A}">
      <dgm:prSet phldrT="[Text]" custT="1"/>
      <dgm:spPr/>
    </dgm:pt>
    <dgm:pt modelId="{85985861-4CAF-4E14-AF8B-16D85BBFCC8B}" type="sibTrans" cxnId="{1EB44B22-FF11-4355-BAE0-20B210453BC1}">
      <dgm:prSet/>
      <dgm:spPr/>
      <dgm:t>
        <a:bodyPr/>
        <a:lstStyle/>
        <a:p>
          <a:endParaRPr lang="en-US"/>
        </a:p>
      </dgm:t>
    </dgm:pt>
    <dgm:pt modelId="{8840C522-EEA7-4DE5-9C85-44075C506027}" type="parTrans" cxnId="{1EB44B22-FF11-4355-BAE0-20B210453BC1}">
      <dgm:prSet/>
      <dgm:spPr/>
      <dgm:t>
        <a:bodyPr/>
        <a:lstStyle/>
        <a:p>
          <a:endParaRPr lang="en-US"/>
        </a:p>
      </dgm:t>
    </dgm:pt>
    <dgm:pt modelId="{2D003B0D-28C6-4759-A44A-120118D73D6F}">
      <dgm:prSet phldrT="[Text]" custT="1"/>
      <dgm:spPr/>
      <dgm:t>
        <a:bodyPr/>
        <a:lstStyle/>
        <a:p>
          <a:r>
            <a:rPr lang="en-US" sz="1400" b="1" dirty="0"/>
            <a:t>Computer Science </a:t>
          </a:r>
        </a:p>
      </dgm:t>
    </dgm:pt>
    <dgm:pt modelId="{37D0A9A6-66CF-47C6-8785-6ECC707C64C2}" type="sibTrans" cxnId="{AD07406D-E7DF-4C07-BB40-3C626348812F}">
      <dgm:prSet/>
      <dgm:spPr/>
      <dgm:t>
        <a:bodyPr/>
        <a:lstStyle/>
        <a:p>
          <a:endParaRPr lang="en-US"/>
        </a:p>
      </dgm:t>
    </dgm:pt>
    <dgm:pt modelId="{B4CE8974-DA36-47EF-B999-DB0DD92311FF}" type="parTrans" cxnId="{AD07406D-E7DF-4C07-BB40-3C626348812F}">
      <dgm:prSet/>
      <dgm:spPr/>
      <dgm:t>
        <a:bodyPr/>
        <a:lstStyle/>
        <a:p>
          <a:endParaRPr lang="en-US"/>
        </a:p>
      </dgm:t>
    </dgm:pt>
    <dgm:pt modelId="{3B07E015-F193-4067-AE58-A03E467CD375}" type="pres">
      <dgm:prSet presAssocID="{7DCB4249-C519-4D3D-86CA-96140CE5BC21}" presName="outerComposite" presStyleCnt="0">
        <dgm:presLayoutVars>
          <dgm:chMax val="5"/>
          <dgm:dir/>
          <dgm:resizeHandles val="exact"/>
        </dgm:presLayoutVars>
      </dgm:prSet>
      <dgm:spPr/>
    </dgm:pt>
    <dgm:pt modelId="{F61942E1-8368-400C-B0C9-E8D4548C99C4}" type="pres">
      <dgm:prSet presAssocID="{7DCB4249-C519-4D3D-86CA-96140CE5BC21}" presName="dummyMaxCanvas" presStyleCnt="0">
        <dgm:presLayoutVars/>
      </dgm:prSet>
      <dgm:spPr/>
    </dgm:pt>
    <dgm:pt modelId="{5B6A9E13-4B10-468A-B734-43457C2A6654}" type="pres">
      <dgm:prSet presAssocID="{7DCB4249-C519-4D3D-86CA-96140CE5BC21}" presName="FiveNodes_1" presStyleLbl="node1" presStyleIdx="0" presStyleCnt="5">
        <dgm:presLayoutVars>
          <dgm:bulletEnabled val="1"/>
        </dgm:presLayoutVars>
      </dgm:prSet>
      <dgm:spPr/>
    </dgm:pt>
    <dgm:pt modelId="{635E6AAB-FC63-4665-AEEB-F96A0CA9AA1C}" type="pres">
      <dgm:prSet presAssocID="{7DCB4249-C519-4D3D-86CA-96140CE5BC21}" presName="FiveNodes_2" presStyleLbl="node1" presStyleIdx="1" presStyleCnt="5">
        <dgm:presLayoutVars>
          <dgm:bulletEnabled val="1"/>
        </dgm:presLayoutVars>
      </dgm:prSet>
      <dgm:spPr/>
    </dgm:pt>
    <dgm:pt modelId="{283E391C-441A-43D6-9512-B973D461EE7A}" type="pres">
      <dgm:prSet presAssocID="{7DCB4249-C519-4D3D-86CA-96140CE5BC21}" presName="FiveNodes_3" presStyleLbl="node1" presStyleIdx="2" presStyleCnt="5">
        <dgm:presLayoutVars>
          <dgm:bulletEnabled val="1"/>
        </dgm:presLayoutVars>
      </dgm:prSet>
      <dgm:spPr/>
    </dgm:pt>
    <dgm:pt modelId="{B112D0EA-E080-4E6A-98B3-2BC59005E270}" type="pres">
      <dgm:prSet presAssocID="{7DCB4249-C519-4D3D-86CA-96140CE5BC21}" presName="FiveNodes_4" presStyleLbl="node1" presStyleIdx="3" presStyleCnt="5">
        <dgm:presLayoutVars>
          <dgm:bulletEnabled val="1"/>
        </dgm:presLayoutVars>
      </dgm:prSet>
      <dgm:spPr/>
    </dgm:pt>
    <dgm:pt modelId="{07CEDF21-DCE4-4E74-A5FB-FDE73AA9F130}" type="pres">
      <dgm:prSet presAssocID="{7DCB4249-C519-4D3D-86CA-96140CE5BC21}" presName="FiveNodes_5" presStyleLbl="node1" presStyleIdx="4" presStyleCnt="5">
        <dgm:presLayoutVars>
          <dgm:bulletEnabled val="1"/>
        </dgm:presLayoutVars>
      </dgm:prSet>
      <dgm:spPr/>
    </dgm:pt>
    <dgm:pt modelId="{3BFA0E50-406C-4339-8295-C524A8D1396A}" type="pres">
      <dgm:prSet presAssocID="{7DCB4249-C519-4D3D-86CA-96140CE5BC21}" presName="FiveConn_1-2" presStyleLbl="fgAccFollowNode1" presStyleIdx="0" presStyleCnt="4">
        <dgm:presLayoutVars>
          <dgm:bulletEnabled val="1"/>
        </dgm:presLayoutVars>
      </dgm:prSet>
      <dgm:spPr/>
    </dgm:pt>
    <dgm:pt modelId="{5EC6AC4E-B909-44A5-A23E-D766913ABEE7}" type="pres">
      <dgm:prSet presAssocID="{7DCB4249-C519-4D3D-86CA-96140CE5BC21}" presName="FiveConn_2-3" presStyleLbl="fgAccFollowNode1" presStyleIdx="1" presStyleCnt="4">
        <dgm:presLayoutVars>
          <dgm:bulletEnabled val="1"/>
        </dgm:presLayoutVars>
      </dgm:prSet>
      <dgm:spPr/>
    </dgm:pt>
    <dgm:pt modelId="{34CB2E51-1052-4707-BA74-352B4AB6A9ED}" type="pres">
      <dgm:prSet presAssocID="{7DCB4249-C519-4D3D-86CA-96140CE5BC21}" presName="FiveConn_3-4" presStyleLbl="fgAccFollowNode1" presStyleIdx="2" presStyleCnt="4">
        <dgm:presLayoutVars>
          <dgm:bulletEnabled val="1"/>
        </dgm:presLayoutVars>
      </dgm:prSet>
      <dgm:spPr/>
    </dgm:pt>
    <dgm:pt modelId="{B98F7E29-F3F0-4298-8F07-9C0303216E1F}" type="pres">
      <dgm:prSet presAssocID="{7DCB4249-C519-4D3D-86CA-96140CE5BC21}" presName="FiveConn_4-5" presStyleLbl="fgAccFollowNode1" presStyleIdx="3" presStyleCnt="4">
        <dgm:presLayoutVars>
          <dgm:bulletEnabled val="1"/>
        </dgm:presLayoutVars>
      </dgm:prSet>
      <dgm:spPr/>
    </dgm:pt>
    <dgm:pt modelId="{E006FF5C-F3C2-4931-AB04-A7E727AC3DA9}" type="pres">
      <dgm:prSet presAssocID="{7DCB4249-C519-4D3D-86CA-96140CE5BC21}" presName="FiveNodes_1_text" presStyleLbl="node1" presStyleIdx="4" presStyleCnt="5">
        <dgm:presLayoutVars>
          <dgm:bulletEnabled val="1"/>
        </dgm:presLayoutVars>
      </dgm:prSet>
      <dgm:spPr/>
    </dgm:pt>
    <dgm:pt modelId="{E1895F0C-6546-4E62-8579-8AA31422086A}" type="pres">
      <dgm:prSet presAssocID="{7DCB4249-C519-4D3D-86CA-96140CE5BC21}" presName="FiveNodes_2_text" presStyleLbl="node1" presStyleIdx="4" presStyleCnt="5">
        <dgm:presLayoutVars>
          <dgm:bulletEnabled val="1"/>
        </dgm:presLayoutVars>
      </dgm:prSet>
      <dgm:spPr/>
    </dgm:pt>
    <dgm:pt modelId="{30877264-4CF2-47AF-A87D-ABE90660C7F1}" type="pres">
      <dgm:prSet presAssocID="{7DCB4249-C519-4D3D-86CA-96140CE5BC21}" presName="FiveNodes_3_text" presStyleLbl="node1" presStyleIdx="4" presStyleCnt="5">
        <dgm:presLayoutVars>
          <dgm:bulletEnabled val="1"/>
        </dgm:presLayoutVars>
      </dgm:prSet>
      <dgm:spPr/>
    </dgm:pt>
    <dgm:pt modelId="{E6F16DBD-3E7B-4D02-B654-FFEE5FFAC6C4}" type="pres">
      <dgm:prSet presAssocID="{7DCB4249-C519-4D3D-86CA-96140CE5BC21}" presName="FiveNodes_4_text" presStyleLbl="node1" presStyleIdx="4" presStyleCnt="5">
        <dgm:presLayoutVars>
          <dgm:bulletEnabled val="1"/>
        </dgm:presLayoutVars>
      </dgm:prSet>
      <dgm:spPr/>
    </dgm:pt>
    <dgm:pt modelId="{DCF6F869-CB28-4B8E-B90C-F2E7BBAE42BB}" type="pres">
      <dgm:prSet presAssocID="{7DCB4249-C519-4D3D-86CA-96140CE5BC2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A3A1805-DCE4-46B3-BB36-9C77BFF48B8D}" srcId="{7DCB4249-C519-4D3D-86CA-96140CE5BC21}" destId="{72852E4A-16CE-4CD0-890D-C74317675DE8}" srcOrd="0" destOrd="0" parTransId="{0F1331C0-DE93-4CC6-9614-EE0926C63873}" sibTransId="{58CA311F-0E67-4FF9-9141-56DD1E8FD4DB}"/>
    <dgm:cxn modelId="{89F8B806-AFE5-44F5-AF55-51D32DAC579D}" srcId="{7DCB4249-C519-4D3D-86CA-96140CE5BC21}" destId="{A2E74CE2-7241-47D5-91AD-987367A7CA7B}" srcOrd="2" destOrd="0" parTransId="{5EF2B69D-975B-4B90-B739-A46DF91FDA6C}" sibTransId="{76F91B0C-9C6D-454A-89DD-9DDBFA452F48}"/>
    <dgm:cxn modelId="{A20DDE0C-8298-4E74-81BA-145A29A8992D}" type="presOf" srcId="{1D0EED57-E261-4E02-84B1-375B8F4AC19F}" destId="{B98F7E29-F3F0-4298-8F07-9C0303216E1F}" srcOrd="0" destOrd="0" presId="urn:microsoft.com/office/officeart/2005/8/layout/vProcess5"/>
    <dgm:cxn modelId="{F9F09511-16CC-4236-9A6D-3475B1EAEEBE}" srcId="{7DCB4249-C519-4D3D-86CA-96140CE5BC21}" destId="{02996D10-939A-4927-A4C1-252EDC025190}" srcOrd="1" destOrd="0" parTransId="{DB9EA658-C5CF-41C7-871A-6D8F86A5F1FC}" sibTransId="{7D2CB7D8-0454-41B5-83E6-B0D61BE487D5}"/>
    <dgm:cxn modelId="{85BEFD15-1EE8-48E4-B309-17824F108039}" type="presOf" srcId="{CE80E753-84F3-463D-8554-AF66F6CF77CB}" destId="{DCF6F869-CB28-4B8E-B90C-F2E7BBAE42BB}" srcOrd="1" destOrd="1" presId="urn:microsoft.com/office/officeart/2005/8/layout/vProcess5"/>
    <dgm:cxn modelId="{B7AFEE19-9CE9-47DF-A0DD-618EF03AA8A4}" type="presOf" srcId="{FFEB74FC-D185-4D05-BE1F-634E3BBF7386}" destId="{E1895F0C-6546-4E62-8579-8AA31422086A}" srcOrd="1" destOrd="2" presId="urn:microsoft.com/office/officeart/2005/8/layout/vProcess5"/>
    <dgm:cxn modelId="{37FF4D1A-2645-46B3-8CD1-A04F7455F549}" type="presOf" srcId="{E900C3BA-670B-459E-A293-04C5A5186AF6}" destId="{E006FF5C-F3C2-4931-AB04-A7E727AC3DA9}" srcOrd="1" destOrd="3" presId="urn:microsoft.com/office/officeart/2005/8/layout/vProcess5"/>
    <dgm:cxn modelId="{7BD6C81A-32A0-41A2-9E00-69C69E3CEF89}" type="presOf" srcId="{E900C3BA-670B-459E-A293-04C5A5186AF6}" destId="{5B6A9E13-4B10-468A-B734-43457C2A6654}" srcOrd="0" destOrd="3" presId="urn:microsoft.com/office/officeart/2005/8/layout/vProcess5"/>
    <dgm:cxn modelId="{1EB44B22-FF11-4355-BAE0-20B210453BC1}" srcId="{7DCB4249-C519-4D3D-86CA-96140CE5BC21}" destId="{5A0E93C1-E5F7-46A5-8404-E3E37356113A}" srcOrd="5" destOrd="0" parTransId="{8840C522-EEA7-4DE5-9C85-44075C506027}" sibTransId="{85985861-4CAF-4E14-AF8B-16D85BBFCC8B}"/>
    <dgm:cxn modelId="{D2854425-C282-4383-968C-FFA5203E5171}" type="presOf" srcId="{3B367FE1-46B0-4024-83AC-42188107A4D3}" destId="{E6F16DBD-3E7B-4D02-B654-FFEE5FFAC6C4}" srcOrd="1" destOrd="1" presId="urn:microsoft.com/office/officeart/2005/8/layout/vProcess5"/>
    <dgm:cxn modelId="{90101427-FE15-4D06-A436-D88AAB6FB5C6}" srcId="{4AE006B5-3A7B-4076-B3A4-2E4D20F061AF}" destId="{74DE7B56-E55A-4CB9-BB21-B7B0CDFDC780}" srcOrd="0" destOrd="0" parTransId="{B4CBD930-02BC-4B20-879C-A7CDFE7F01DD}" sibTransId="{A92047AA-92D4-4849-8DD1-418FF10B27A3}"/>
    <dgm:cxn modelId="{1265AD27-F314-4D58-B249-AE20BC5B4F13}" srcId="{7DCB4249-C519-4D3D-86CA-96140CE5BC21}" destId="{EB8F1FD0-85B2-4274-A470-7164B9F214CC}" srcOrd="8" destOrd="0" parTransId="{15AA92CA-9E36-4A05-B026-BAA3F7E043AB}" sibTransId="{5DD13FDD-F7DA-4B1B-80F4-162C429CFBBB}"/>
    <dgm:cxn modelId="{043AC427-BD09-45D6-8415-98530E4D42CF}" type="presOf" srcId="{E731845C-C7C3-474B-941F-C0EF6D5528D3}" destId="{30877264-4CF2-47AF-A87D-ABE90660C7F1}" srcOrd="1" destOrd="1" presId="urn:microsoft.com/office/officeart/2005/8/layout/vProcess5"/>
    <dgm:cxn modelId="{86F5C627-DE13-455E-ABDC-59FC162D6563}" type="presOf" srcId="{CE80E753-84F3-463D-8554-AF66F6CF77CB}" destId="{07CEDF21-DCE4-4E74-A5FB-FDE73AA9F130}" srcOrd="0" destOrd="1" presId="urn:microsoft.com/office/officeart/2005/8/layout/vProcess5"/>
    <dgm:cxn modelId="{5B52B12B-8C32-4CFF-9273-0A846CFD41A0}" srcId="{7DCB4249-C519-4D3D-86CA-96140CE5BC21}" destId="{4AE006B5-3A7B-4076-B3A4-2E4D20F061AF}" srcOrd="9" destOrd="0" parTransId="{0AE77AC1-DD30-486D-9514-C1A9E3A2DF78}" sibTransId="{268299CE-CBEE-4FE7-9953-B60D03B4121A}"/>
    <dgm:cxn modelId="{D057F92B-1B61-4ECB-AA5E-34148C7BE6AE}" type="presOf" srcId="{AED4BE08-BF02-40D5-9236-1609E930F6FC}" destId="{B112D0EA-E080-4E6A-98B3-2BC59005E270}" srcOrd="0" destOrd="0" presId="urn:microsoft.com/office/officeart/2005/8/layout/vProcess5"/>
    <dgm:cxn modelId="{84C9A839-D2EF-4CEE-B34A-414F535B596C}" type="presOf" srcId="{52124FA0-3C32-4C92-B194-9807AEE4C5EF}" destId="{E1895F0C-6546-4E62-8579-8AA31422086A}" srcOrd="1" destOrd="1" presId="urn:microsoft.com/office/officeart/2005/8/layout/vProcess5"/>
    <dgm:cxn modelId="{8FA71D5B-D4AD-49C9-B9A4-911F2C996360}" type="presOf" srcId="{A2E74CE2-7241-47D5-91AD-987367A7CA7B}" destId="{30877264-4CF2-47AF-A87D-ABE90660C7F1}" srcOrd="1" destOrd="0" presId="urn:microsoft.com/office/officeart/2005/8/layout/vProcess5"/>
    <dgm:cxn modelId="{12BE805F-0478-426E-9F72-E7C3B1241C49}" type="presOf" srcId="{7DCB4249-C519-4D3D-86CA-96140CE5BC21}" destId="{3B07E015-F193-4067-AE58-A03E467CD375}" srcOrd="0" destOrd="0" presId="urn:microsoft.com/office/officeart/2005/8/layout/vProcess5"/>
    <dgm:cxn modelId="{8650AB60-AEB2-417A-9F52-7E15DEF1FB34}" srcId="{7DCB4249-C519-4D3D-86CA-96140CE5BC21}" destId="{0D5ACB89-AA8A-4906-ACAE-36BBA00C8797}" srcOrd="6" destOrd="0" parTransId="{5E036EBF-3E20-47B2-8062-1696FA042F66}" sibTransId="{23D018DF-CF54-4363-BDEE-93D850CAD818}"/>
    <dgm:cxn modelId="{3DA3C543-918A-4A54-B949-D6DB7B6BFD54}" type="presOf" srcId="{E731845C-C7C3-474B-941F-C0EF6D5528D3}" destId="{283E391C-441A-43D6-9512-B973D461EE7A}" srcOrd="0" destOrd="1" presId="urn:microsoft.com/office/officeart/2005/8/layout/vProcess5"/>
    <dgm:cxn modelId="{6873B644-52E1-4707-B57B-308D90283E0E}" srcId="{5A0E93C1-E5F7-46A5-8404-E3E37356113A}" destId="{340EF753-E06B-4B72-A717-891BE79016F5}" srcOrd="0" destOrd="0" parTransId="{F3270A0E-9C36-43FC-BF2A-A6392FE83023}" sibTransId="{637724AB-0B2D-4DB6-9F36-9A2694B04C3E}"/>
    <dgm:cxn modelId="{47B9C366-0A74-4AF8-90C2-4EDC934ADEDE}" srcId="{A2E74CE2-7241-47D5-91AD-987367A7CA7B}" destId="{E731845C-C7C3-474B-941F-C0EF6D5528D3}" srcOrd="0" destOrd="0" parTransId="{474DB93D-E840-4112-8D44-DF3D54D1377E}" sibTransId="{774323A9-DCCE-431F-B6ED-85043A00C6C0}"/>
    <dgm:cxn modelId="{76E71648-29A0-4692-BFEB-43A7DDE35CD7}" type="presOf" srcId="{3B367FE1-46B0-4024-83AC-42188107A4D3}" destId="{B112D0EA-E080-4E6A-98B3-2BC59005E270}" srcOrd="0" destOrd="1" presId="urn:microsoft.com/office/officeart/2005/8/layout/vProcess5"/>
    <dgm:cxn modelId="{D0A6DA68-1B96-48F9-9A69-2079CA8EB214}" type="presOf" srcId="{72852E4A-16CE-4CD0-890D-C74317675DE8}" destId="{5B6A9E13-4B10-468A-B734-43457C2A6654}" srcOrd="0" destOrd="0" presId="urn:microsoft.com/office/officeart/2005/8/layout/vProcess5"/>
    <dgm:cxn modelId="{BAF44269-29C2-448A-8150-E20EC519155B}" type="presOf" srcId="{AED4BE08-BF02-40D5-9236-1609E930F6FC}" destId="{E6F16DBD-3E7B-4D02-B654-FFEE5FFAC6C4}" srcOrd="1" destOrd="0" presId="urn:microsoft.com/office/officeart/2005/8/layout/vProcess5"/>
    <dgm:cxn modelId="{AD07406D-E7DF-4C07-BB40-3C626348812F}" srcId="{72852E4A-16CE-4CD0-890D-C74317675DE8}" destId="{2D003B0D-28C6-4759-A44A-120118D73D6F}" srcOrd="0" destOrd="0" parTransId="{B4CE8974-DA36-47EF-B999-DB0DD92311FF}" sibTransId="{37D0A9A6-66CF-47C6-8785-6ECC707C64C2}"/>
    <dgm:cxn modelId="{5B11E14F-667E-4F47-B062-4D55D569A19C}" srcId="{6930E0CE-1FD2-4F61-8954-C6D2FEEDC1A3}" destId="{CE80E753-84F3-463D-8554-AF66F6CF77CB}" srcOrd="0" destOrd="0" parTransId="{F6E5A3F6-FC35-41C1-A04B-2E198337B842}" sibTransId="{94D8999A-F8D5-471B-B1AC-6DBB582B0B9B}"/>
    <dgm:cxn modelId="{E546C050-F9C6-40A9-A8EA-035407A1B765}" type="presOf" srcId="{BD5A5E86-00B1-46B9-8413-B5D02722832B}" destId="{5B6A9E13-4B10-468A-B734-43457C2A6654}" srcOrd="0" destOrd="2" presId="urn:microsoft.com/office/officeart/2005/8/layout/vProcess5"/>
    <dgm:cxn modelId="{9936CF51-D381-4D91-A10C-45093E95AF6B}" srcId="{74C011E3-6ECB-41DC-BED5-A20950DA0277}" destId="{CE8B5C9F-3668-4EBA-9E1E-67CF18C49BB8}" srcOrd="0" destOrd="0" parTransId="{53FC7713-2CAD-452D-86C3-0998C3B811AA}" sibTransId="{9D66FEDA-6E56-47DD-A62B-80996A7D8D8B}"/>
    <dgm:cxn modelId="{F6285272-8925-4BFA-8B11-D60315A6672E}" type="presOf" srcId="{2D003B0D-28C6-4759-A44A-120118D73D6F}" destId="{5B6A9E13-4B10-468A-B734-43457C2A6654}" srcOrd="0" destOrd="1" presId="urn:microsoft.com/office/officeart/2005/8/layout/vProcess5"/>
    <dgm:cxn modelId="{949A2053-F8EF-45C5-BAD3-B53BCA889C5E}" type="presOf" srcId="{6930E0CE-1FD2-4F61-8954-C6D2FEEDC1A3}" destId="{07CEDF21-DCE4-4E74-A5FB-FDE73AA9F130}" srcOrd="0" destOrd="0" presId="urn:microsoft.com/office/officeart/2005/8/layout/vProcess5"/>
    <dgm:cxn modelId="{C2C4E674-A602-41D7-9743-CDFC219C9325}" type="presOf" srcId="{6930E0CE-1FD2-4F61-8954-C6D2FEEDC1A3}" destId="{DCF6F869-CB28-4B8E-B90C-F2E7BBAE42BB}" srcOrd="1" destOrd="0" presId="urn:microsoft.com/office/officeart/2005/8/layout/vProcess5"/>
    <dgm:cxn modelId="{340D8876-D7E0-41B2-A39D-0FDDD33300C6}" type="presOf" srcId="{A2E74CE2-7241-47D5-91AD-987367A7CA7B}" destId="{283E391C-441A-43D6-9512-B973D461EE7A}" srcOrd="0" destOrd="0" presId="urn:microsoft.com/office/officeart/2005/8/layout/vProcess5"/>
    <dgm:cxn modelId="{5AD46F57-45A4-4383-8089-B40AFD2ACF4F}" type="presOf" srcId="{2D003B0D-28C6-4759-A44A-120118D73D6F}" destId="{E006FF5C-F3C2-4931-AB04-A7E727AC3DA9}" srcOrd="1" destOrd="1" presId="urn:microsoft.com/office/officeart/2005/8/layout/vProcess5"/>
    <dgm:cxn modelId="{5325B75A-D8E1-4BCD-BD26-D9F3D9B37506}" srcId="{0D5ACB89-AA8A-4906-ACAE-36BBA00C8797}" destId="{0DB0A4F9-1686-4831-92F8-4450044BFF0F}" srcOrd="0" destOrd="0" parTransId="{FEA78AE6-C964-4839-AD52-3150DDA3427C}" sibTransId="{F9A229FE-B7AA-429C-A023-A24C80D68F67}"/>
    <dgm:cxn modelId="{25CD2F87-863E-431F-AE5A-4D80CB7317EC}" type="presOf" srcId="{72852E4A-16CE-4CD0-890D-C74317675DE8}" destId="{E006FF5C-F3C2-4931-AB04-A7E727AC3DA9}" srcOrd="1" destOrd="0" presId="urn:microsoft.com/office/officeart/2005/8/layout/vProcess5"/>
    <dgm:cxn modelId="{12ED0089-69F3-4707-829C-6555815AA57F}" type="presOf" srcId="{BD5A5E86-00B1-46B9-8413-B5D02722832B}" destId="{E006FF5C-F3C2-4931-AB04-A7E727AC3DA9}" srcOrd="1" destOrd="2" presId="urn:microsoft.com/office/officeart/2005/8/layout/vProcess5"/>
    <dgm:cxn modelId="{A097C18B-0940-4AC1-BE0C-83F60651659C}" srcId="{72852E4A-16CE-4CD0-890D-C74317675DE8}" destId="{BD5A5E86-00B1-46B9-8413-B5D02722832B}" srcOrd="1" destOrd="0" parTransId="{BCA36EB0-EB47-496C-ABB3-A1D5B82FC794}" sibTransId="{18A1F821-877C-4F59-9221-1C12D480723A}"/>
    <dgm:cxn modelId="{1B0F8A96-86ED-48E8-818D-7D55DAA4278B}" srcId="{02996D10-939A-4927-A4C1-252EDC025190}" destId="{52124FA0-3C32-4C92-B194-9807AEE4C5EF}" srcOrd="0" destOrd="0" parTransId="{5A9BC7ED-B78C-432A-8EFF-32A21097A2EF}" sibTransId="{447F7020-8135-4C0E-BA8B-6E57F0C7C5C9}"/>
    <dgm:cxn modelId="{AE72009E-FEB4-416A-9E84-9C62DF5FEDAC}" srcId="{02996D10-939A-4927-A4C1-252EDC025190}" destId="{FFEB74FC-D185-4D05-BE1F-634E3BBF7386}" srcOrd="1" destOrd="0" parTransId="{12D0FFF7-1F70-4C89-9E29-9B7820519321}" sibTransId="{B8B7CF80-D430-406B-9732-D84F7E0933C0}"/>
    <dgm:cxn modelId="{ABC7BAA1-738D-42AE-A82E-3C17919FE6AC}" srcId="{72852E4A-16CE-4CD0-890D-C74317675DE8}" destId="{E900C3BA-670B-459E-A293-04C5A5186AF6}" srcOrd="2" destOrd="0" parTransId="{6AB8E10A-95AB-4504-A8A8-9E317FA614D6}" sibTransId="{037439F0-D5C0-4CBD-86CB-75B2200DC867}"/>
    <dgm:cxn modelId="{D15D30A2-766A-443F-9CBC-5D985CBB6AED}" type="presOf" srcId="{7D2CB7D8-0454-41B5-83E6-B0D61BE487D5}" destId="{5EC6AC4E-B909-44A5-A23E-D766913ABEE7}" srcOrd="0" destOrd="0" presId="urn:microsoft.com/office/officeart/2005/8/layout/vProcess5"/>
    <dgm:cxn modelId="{B1B69DAF-3B3A-464C-9DF3-D49A4692FC92}" srcId="{7DCB4249-C519-4D3D-86CA-96140CE5BC21}" destId="{6930E0CE-1FD2-4F61-8954-C6D2FEEDC1A3}" srcOrd="4" destOrd="0" parTransId="{096D1CE6-2279-4B7C-B272-1387DFDCBF75}" sibTransId="{90AB5BB5-15FC-43A1-BCB7-49F9FFA99D66}"/>
    <dgm:cxn modelId="{FE4483B0-E336-4017-BBFE-0AC992A5E076}" type="presOf" srcId="{58CA311F-0E67-4FF9-9141-56DD1E8FD4DB}" destId="{3BFA0E50-406C-4339-8295-C524A8D1396A}" srcOrd="0" destOrd="0" presId="urn:microsoft.com/office/officeart/2005/8/layout/vProcess5"/>
    <dgm:cxn modelId="{0B545CC5-2EA0-439B-8093-72DA9D8D67A2}" srcId="{AED4BE08-BF02-40D5-9236-1609E930F6FC}" destId="{3B367FE1-46B0-4024-83AC-42188107A4D3}" srcOrd="0" destOrd="0" parTransId="{22E38D5B-B8BA-41EE-BB6D-24DCC70D3366}" sibTransId="{3417352E-C7FF-4B8C-B55A-944CDDBE4671}"/>
    <dgm:cxn modelId="{890769D6-9332-41B6-A687-49FC7AB0DBD0}" srcId="{7DCB4249-C519-4D3D-86CA-96140CE5BC21}" destId="{AED4BE08-BF02-40D5-9236-1609E930F6FC}" srcOrd="3" destOrd="0" parTransId="{2FD7D68E-72AF-4C59-8749-BA01FFA6E83E}" sibTransId="{1D0EED57-E261-4E02-84B1-375B8F4AC19F}"/>
    <dgm:cxn modelId="{1E0014DA-8EE4-405A-86DA-E21A7ADD7234}" type="presOf" srcId="{02996D10-939A-4927-A4C1-252EDC025190}" destId="{635E6AAB-FC63-4665-AEEB-F96A0CA9AA1C}" srcOrd="0" destOrd="0" presId="urn:microsoft.com/office/officeart/2005/8/layout/vProcess5"/>
    <dgm:cxn modelId="{7C15FFDC-197D-411E-B7AB-19F6774F2930}" srcId="{EB8F1FD0-85B2-4274-A470-7164B9F214CC}" destId="{35AE6E4C-9064-4054-A969-1FF56E6B2A4E}" srcOrd="0" destOrd="0" parTransId="{550919C5-FC33-4CB8-AAD1-963D2FFCA2EA}" sibTransId="{0ADF8982-095A-4C50-A2E6-21133AF605FC}"/>
    <dgm:cxn modelId="{C4DD79E1-B806-419B-84A0-842C2177574D}" type="presOf" srcId="{52124FA0-3C32-4C92-B194-9807AEE4C5EF}" destId="{635E6AAB-FC63-4665-AEEB-F96A0CA9AA1C}" srcOrd="0" destOrd="1" presId="urn:microsoft.com/office/officeart/2005/8/layout/vProcess5"/>
    <dgm:cxn modelId="{83F532E4-E501-48AF-B206-C14852549ECE}" srcId="{7DCB4249-C519-4D3D-86CA-96140CE5BC21}" destId="{74C011E3-6ECB-41DC-BED5-A20950DA0277}" srcOrd="7" destOrd="0" parTransId="{6F177231-12E8-498A-A664-AE974403332B}" sibTransId="{E081954E-64B3-472E-9A50-2075548BB06C}"/>
    <dgm:cxn modelId="{1BF5F3E4-4848-470A-A2F6-646EF8231DED}" type="presOf" srcId="{02996D10-939A-4927-A4C1-252EDC025190}" destId="{E1895F0C-6546-4E62-8579-8AA31422086A}" srcOrd="1" destOrd="0" presId="urn:microsoft.com/office/officeart/2005/8/layout/vProcess5"/>
    <dgm:cxn modelId="{0FA18CE9-85D0-4550-8C5A-D30C06B8EC11}" type="presOf" srcId="{76F91B0C-9C6D-454A-89DD-9DDBFA452F48}" destId="{34CB2E51-1052-4707-BA74-352B4AB6A9ED}" srcOrd="0" destOrd="0" presId="urn:microsoft.com/office/officeart/2005/8/layout/vProcess5"/>
    <dgm:cxn modelId="{921F26F9-E722-4848-81EC-B4A4CDAA3FBA}" type="presOf" srcId="{FFEB74FC-D185-4D05-BE1F-634E3BBF7386}" destId="{635E6AAB-FC63-4665-AEEB-F96A0CA9AA1C}" srcOrd="0" destOrd="2" presId="urn:microsoft.com/office/officeart/2005/8/layout/vProcess5"/>
    <dgm:cxn modelId="{063A0B40-799A-466B-8983-524CB0E27322}" type="presParOf" srcId="{3B07E015-F193-4067-AE58-A03E467CD375}" destId="{F61942E1-8368-400C-B0C9-E8D4548C99C4}" srcOrd="0" destOrd="0" presId="urn:microsoft.com/office/officeart/2005/8/layout/vProcess5"/>
    <dgm:cxn modelId="{E48564D6-7780-4447-AF9F-A462EE9DB2B1}" type="presParOf" srcId="{3B07E015-F193-4067-AE58-A03E467CD375}" destId="{5B6A9E13-4B10-468A-B734-43457C2A6654}" srcOrd="1" destOrd="0" presId="urn:microsoft.com/office/officeart/2005/8/layout/vProcess5"/>
    <dgm:cxn modelId="{0934AE29-8C29-49A8-94B7-C8339B236398}" type="presParOf" srcId="{3B07E015-F193-4067-AE58-A03E467CD375}" destId="{635E6AAB-FC63-4665-AEEB-F96A0CA9AA1C}" srcOrd="2" destOrd="0" presId="urn:microsoft.com/office/officeart/2005/8/layout/vProcess5"/>
    <dgm:cxn modelId="{BFDF4736-A97C-45E7-8744-CEB6383E6B2B}" type="presParOf" srcId="{3B07E015-F193-4067-AE58-A03E467CD375}" destId="{283E391C-441A-43D6-9512-B973D461EE7A}" srcOrd="3" destOrd="0" presId="urn:microsoft.com/office/officeart/2005/8/layout/vProcess5"/>
    <dgm:cxn modelId="{4CBEA9FA-14EF-4F75-97C3-2FF1CA27E2C7}" type="presParOf" srcId="{3B07E015-F193-4067-AE58-A03E467CD375}" destId="{B112D0EA-E080-4E6A-98B3-2BC59005E270}" srcOrd="4" destOrd="0" presId="urn:microsoft.com/office/officeart/2005/8/layout/vProcess5"/>
    <dgm:cxn modelId="{193464BD-407E-401D-8428-14FA3C7FBE66}" type="presParOf" srcId="{3B07E015-F193-4067-AE58-A03E467CD375}" destId="{07CEDF21-DCE4-4E74-A5FB-FDE73AA9F130}" srcOrd="5" destOrd="0" presId="urn:microsoft.com/office/officeart/2005/8/layout/vProcess5"/>
    <dgm:cxn modelId="{55C4C759-9349-4294-BBFC-9E2708BE8E1B}" type="presParOf" srcId="{3B07E015-F193-4067-AE58-A03E467CD375}" destId="{3BFA0E50-406C-4339-8295-C524A8D1396A}" srcOrd="6" destOrd="0" presId="urn:microsoft.com/office/officeart/2005/8/layout/vProcess5"/>
    <dgm:cxn modelId="{0F0E3659-B93B-4A85-8994-1C42A05CDD9B}" type="presParOf" srcId="{3B07E015-F193-4067-AE58-A03E467CD375}" destId="{5EC6AC4E-B909-44A5-A23E-D766913ABEE7}" srcOrd="7" destOrd="0" presId="urn:microsoft.com/office/officeart/2005/8/layout/vProcess5"/>
    <dgm:cxn modelId="{C72233A7-4DA2-4A74-8DE5-54A9D35E8E8B}" type="presParOf" srcId="{3B07E015-F193-4067-AE58-A03E467CD375}" destId="{34CB2E51-1052-4707-BA74-352B4AB6A9ED}" srcOrd="8" destOrd="0" presId="urn:microsoft.com/office/officeart/2005/8/layout/vProcess5"/>
    <dgm:cxn modelId="{5361FAD9-177D-4AD3-9A12-F72A5A30F86B}" type="presParOf" srcId="{3B07E015-F193-4067-AE58-A03E467CD375}" destId="{B98F7E29-F3F0-4298-8F07-9C0303216E1F}" srcOrd="9" destOrd="0" presId="urn:microsoft.com/office/officeart/2005/8/layout/vProcess5"/>
    <dgm:cxn modelId="{3F06D2EE-2AD9-47CB-851E-735BE0C4B064}" type="presParOf" srcId="{3B07E015-F193-4067-AE58-A03E467CD375}" destId="{E006FF5C-F3C2-4931-AB04-A7E727AC3DA9}" srcOrd="10" destOrd="0" presId="urn:microsoft.com/office/officeart/2005/8/layout/vProcess5"/>
    <dgm:cxn modelId="{F5041028-4865-4ECE-8621-B5EE6566765E}" type="presParOf" srcId="{3B07E015-F193-4067-AE58-A03E467CD375}" destId="{E1895F0C-6546-4E62-8579-8AA31422086A}" srcOrd="11" destOrd="0" presId="urn:microsoft.com/office/officeart/2005/8/layout/vProcess5"/>
    <dgm:cxn modelId="{A3CD454E-2465-455A-B25C-B996A19B18DE}" type="presParOf" srcId="{3B07E015-F193-4067-AE58-A03E467CD375}" destId="{30877264-4CF2-47AF-A87D-ABE90660C7F1}" srcOrd="12" destOrd="0" presId="urn:microsoft.com/office/officeart/2005/8/layout/vProcess5"/>
    <dgm:cxn modelId="{48805906-82B6-4418-B371-2DA11EB07F61}" type="presParOf" srcId="{3B07E015-F193-4067-AE58-A03E467CD375}" destId="{E6F16DBD-3E7B-4D02-B654-FFEE5FFAC6C4}" srcOrd="13" destOrd="0" presId="urn:microsoft.com/office/officeart/2005/8/layout/vProcess5"/>
    <dgm:cxn modelId="{E9AD3AB6-E234-45FB-86BF-373B25037464}" type="presParOf" srcId="{3B07E015-F193-4067-AE58-A03E467CD375}" destId="{DCF6F869-CB28-4B8E-B90C-F2E7BBAE42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CB4249-C519-4D3D-86CA-96140CE5BC21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852E4A-16CE-4CD0-890D-C74317675DE8}">
      <dgm:prSet phldrT="[Text]" custT="1"/>
      <dgm:spPr/>
      <dgm:t>
        <a:bodyPr/>
        <a:lstStyle/>
        <a:p>
          <a:r>
            <a:rPr lang="en-US" sz="1800"/>
            <a:t>Session 6</a:t>
          </a:r>
          <a:endParaRPr lang="en-US" sz="1400" dirty="0"/>
        </a:p>
      </dgm:t>
    </dgm:pt>
    <dgm:pt modelId="{0F1331C0-DE93-4CC6-9614-EE0926C63873}" type="parTrans" cxnId="{7A3A1805-DCE4-46B3-BB36-9C77BFF48B8D}">
      <dgm:prSet/>
      <dgm:spPr/>
      <dgm:t>
        <a:bodyPr/>
        <a:lstStyle/>
        <a:p>
          <a:endParaRPr lang="en-US"/>
        </a:p>
      </dgm:t>
    </dgm:pt>
    <dgm:pt modelId="{58CA311F-0E67-4FF9-9141-56DD1E8FD4DB}" type="sibTrans" cxnId="{7A3A1805-DCE4-46B3-BB36-9C77BFF48B8D}">
      <dgm:prSet/>
      <dgm:spPr/>
      <dgm:t>
        <a:bodyPr/>
        <a:lstStyle/>
        <a:p>
          <a:endParaRPr lang="en-US"/>
        </a:p>
      </dgm:t>
    </dgm:pt>
    <dgm:pt modelId="{0D5ACB89-AA8A-4906-ACAE-36BBA00C8797}">
      <dgm:prSet phldrT="[Text]" custT="1"/>
      <dgm:spPr/>
      <dgm:t>
        <a:bodyPr/>
        <a:lstStyle/>
        <a:p>
          <a:r>
            <a:rPr lang="en-US" sz="1800" dirty="0"/>
            <a:t>Session 7</a:t>
          </a:r>
        </a:p>
      </dgm:t>
    </dgm:pt>
    <dgm:pt modelId="{5E036EBF-3E20-47B2-8062-1696FA042F66}" type="parTrans" cxnId="{8650AB60-AEB2-417A-9F52-7E15DEF1FB34}">
      <dgm:prSet/>
      <dgm:spPr/>
      <dgm:t>
        <a:bodyPr/>
        <a:lstStyle/>
        <a:p>
          <a:endParaRPr lang="en-US"/>
        </a:p>
      </dgm:t>
    </dgm:pt>
    <dgm:pt modelId="{23D018DF-CF54-4363-BDEE-93D850CAD818}" type="sibTrans" cxnId="{8650AB60-AEB2-417A-9F52-7E15DEF1FB34}">
      <dgm:prSet/>
      <dgm:spPr/>
      <dgm:t>
        <a:bodyPr/>
        <a:lstStyle/>
        <a:p>
          <a:endParaRPr lang="en-US"/>
        </a:p>
      </dgm:t>
    </dgm:pt>
    <dgm:pt modelId="{74C011E3-6ECB-41DC-BED5-A20950DA0277}">
      <dgm:prSet phldrT="[Text]" custT="1"/>
      <dgm:spPr/>
      <dgm:t>
        <a:bodyPr/>
        <a:lstStyle/>
        <a:p>
          <a:r>
            <a:rPr lang="en-US" sz="1800" dirty="0"/>
            <a:t>Session 8</a:t>
          </a:r>
        </a:p>
      </dgm:t>
    </dgm:pt>
    <dgm:pt modelId="{6F177231-12E8-498A-A664-AE974403332B}" type="parTrans" cxnId="{83F532E4-E501-48AF-B206-C14852549ECE}">
      <dgm:prSet/>
      <dgm:spPr/>
      <dgm:t>
        <a:bodyPr/>
        <a:lstStyle/>
        <a:p>
          <a:endParaRPr lang="en-US"/>
        </a:p>
      </dgm:t>
    </dgm:pt>
    <dgm:pt modelId="{E081954E-64B3-472E-9A50-2075548BB06C}" type="sibTrans" cxnId="{83F532E4-E501-48AF-B206-C14852549ECE}">
      <dgm:prSet/>
      <dgm:spPr/>
      <dgm:t>
        <a:bodyPr/>
        <a:lstStyle/>
        <a:p>
          <a:endParaRPr lang="en-US"/>
        </a:p>
      </dgm:t>
    </dgm:pt>
    <dgm:pt modelId="{EB8F1FD0-85B2-4274-A470-7164B9F214CC}">
      <dgm:prSet phldrT="[Text]" custT="1"/>
      <dgm:spPr/>
      <dgm:t>
        <a:bodyPr/>
        <a:lstStyle/>
        <a:p>
          <a:r>
            <a:rPr lang="en-US" sz="1800" dirty="0"/>
            <a:t>Session 9</a:t>
          </a:r>
        </a:p>
      </dgm:t>
    </dgm:pt>
    <dgm:pt modelId="{15AA92CA-9E36-4A05-B026-BAA3F7E043AB}" type="parTrans" cxnId="{1265AD27-F314-4D58-B249-AE20BC5B4F13}">
      <dgm:prSet/>
      <dgm:spPr/>
      <dgm:t>
        <a:bodyPr/>
        <a:lstStyle/>
        <a:p>
          <a:endParaRPr lang="en-US"/>
        </a:p>
      </dgm:t>
    </dgm:pt>
    <dgm:pt modelId="{5DD13FDD-F7DA-4B1B-80F4-162C429CFBBB}" type="sibTrans" cxnId="{1265AD27-F314-4D58-B249-AE20BC5B4F13}">
      <dgm:prSet/>
      <dgm:spPr/>
      <dgm:t>
        <a:bodyPr/>
        <a:lstStyle/>
        <a:p>
          <a:endParaRPr lang="en-US"/>
        </a:p>
      </dgm:t>
    </dgm:pt>
    <dgm:pt modelId="{4AE006B5-3A7B-4076-B3A4-2E4D20F061AF}">
      <dgm:prSet phldrT="[Text]" custT="1"/>
      <dgm:spPr/>
      <dgm:t>
        <a:bodyPr/>
        <a:lstStyle/>
        <a:p>
          <a:r>
            <a:rPr lang="en-US" sz="1800" dirty="0"/>
            <a:t>Session 10</a:t>
          </a:r>
        </a:p>
      </dgm:t>
    </dgm:pt>
    <dgm:pt modelId="{0AE77AC1-DD30-486D-9514-C1A9E3A2DF78}" type="parTrans" cxnId="{5B52B12B-8C32-4CFF-9273-0A846CFD41A0}">
      <dgm:prSet/>
      <dgm:spPr/>
      <dgm:t>
        <a:bodyPr/>
        <a:lstStyle/>
        <a:p>
          <a:endParaRPr lang="en-US"/>
        </a:p>
      </dgm:t>
    </dgm:pt>
    <dgm:pt modelId="{268299CE-CBEE-4FE7-9953-B60D03B4121A}" type="sibTrans" cxnId="{5B52B12B-8C32-4CFF-9273-0A846CFD41A0}">
      <dgm:prSet/>
      <dgm:spPr/>
      <dgm:t>
        <a:bodyPr/>
        <a:lstStyle/>
        <a:p>
          <a:endParaRPr lang="en-US"/>
        </a:p>
      </dgm:t>
    </dgm:pt>
    <dgm:pt modelId="{340EF753-E06B-4B72-A717-891BE79016F5}">
      <dgm:prSet phldrT="[Text]" custT="1"/>
      <dgm:spPr/>
      <dgm:t>
        <a:bodyPr/>
        <a:lstStyle/>
        <a:p>
          <a:r>
            <a:rPr lang="en-US" sz="1400" b="1" i="0" u="none" dirty="0"/>
            <a:t>Working with Files</a:t>
          </a:r>
          <a:endParaRPr lang="en-US" sz="1400" dirty="0"/>
        </a:p>
      </dgm:t>
    </dgm:pt>
    <dgm:pt modelId="{F3270A0E-9C36-43FC-BF2A-A6392FE83023}" type="parTrans" cxnId="{6873B644-52E1-4707-B57B-308D90283E0E}">
      <dgm:prSet/>
      <dgm:spPr/>
      <dgm:t>
        <a:bodyPr/>
        <a:lstStyle/>
        <a:p>
          <a:endParaRPr lang="en-US"/>
        </a:p>
      </dgm:t>
    </dgm:pt>
    <dgm:pt modelId="{637724AB-0B2D-4DB6-9F36-9A2694B04C3E}" type="sibTrans" cxnId="{6873B644-52E1-4707-B57B-308D90283E0E}">
      <dgm:prSet/>
      <dgm:spPr/>
      <dgm:t>
        <a:bodyPr/>
        <a:lstStyle/>
        <a:p>
          <a:endParaRPr lang="en-US"/>
        </a:p>
      </dgm:t>
    </dgm:pt>
    <dgm:pt modelId="{0DB0A4F9-1686-4831-92F8-4450044BFF0F}">
      <dgm:prSet phldrT="[Text]" custT="1"/>
      <dgm:spPr/>
      <dgm:t>
        <a:bodyPr/>
        <a:lstStyle/>
        <a:p>
          <a:r>
            <a:rPr lang="en-US" sz="1800" b="1" i="0" u="none" dirty="0"/>
            <a:t>Functions</a:t>
          </a:r>
          <a:endParaRPr lang="en-US" sz="1800" dirty="0"/>
        </a:p>
      </dgm:t>
    </dgm:pt>
    <dgm:pt modelId="{FEA78AE6-C964-4839-AD52-3150DDA3427C}" type="parTrans" cxnId="{5325B75A-D8E1-4BCD-BD26-D9F3D9B37506}">
      <dgm:prSet/>
      <dgm:spPr/>
      <dgm:t>
        <a:bodyPr/>
        <a:lstStyle/>
        <a:p>
          <a:endParaRPr lang="en-US"/>
        </a:p>
      </dgm:t>
    </dgm:pt>
    <dgm:pt modelId="{F9A229FE-B7AA-429C-A023-A24C80D68F67}" type="sibTrans" cxnId="{5325B75A-D8E1-4BCD-BD26-D9F3D9B37506}">
      <dgm:prSet/>
      <dgm:spPr/>
      <dgm:t>
        <a:bodyPr/>
        <a:lstStyle/>
        <a:p>
          <a:endParaRPr lang="en-US"/>
        </a:p>
      </dgm:t>
    </dgm:pt>
    <dgm:pt modelId="{CE8B5C9F-3668-4EBA-9E1E-67CF18C49BB8}">
      <dgm:prSet phldrT="[Text]" custT="1"/>
      <dgm:spPr/>
      <dgm:t>
        <a:bodyPr/>
        <a:lstStyle/>
        <a:p>
          <a:r>
            <a:rPr lang="en-US" sz="1800" b="1" i="0" u="none" dirty="0"/>
            <a:t>Object Oriented Programming</a:t>
          </a:r>
          <a:endParaRPr lang="en-US" sz="1800" dirty="0"/>
        </a:p>
      </dgm:t>
    </dgm:pt>
    <dgm:pt modelId="{53FC7713-2CAD-452D-86C3-0998C3B811AA}" type="parTrans" cxnId="{9936CF51-D381-4D91-A10C-45093E95AF6B}">
      <dgm:prSet/>
      <dgm:spPr/>
      <dgm:t>
        <a:bodyPr/>
        <a:lstStyle/>
        <a:p>
          <a:endParaRPr lang="en-US"/>
        </a:p>
      </dgm:t>
    </dgm:pt>
    <dgm:pt modelId="{9D66FEDA-6E56-47DD-A62B-80996A7D8D8B}" type="sibTrans" cxnId="{9936CF51-D381-4D91-A10C-45093E95AF6B}">
      <dgm:prSet/>
      <dgm:spPr/>
      <dgm:t>
        <a:bodyPr/>
        <a:lstStyle/>
        <a:p>
          <a:endParaRPr lang="en-US"/>
        </a:p>
      </dgm:t>
    </dgm:pt>
    <dgm:pt modelId="{35AE6E4C-9064-4054-A969-1FF56E6B2A4E}">
      <dgm:prSet phldrT="[Text]" custT="1"/>
      <dgm:spPr/>
      <dgm:t>
        <a:bodyPr/>
        <a:lstStyle/>
        <a:p>
          <a:r>
            <a:rPr lang="en-US" sz="1800" b="1" i="0" u="none" dirty="0"/>
            <a:t>What are libraries</a:t>
          </a:r>
          <a:endParaRPr lang="en-US" sz="1800" dirty="0"/>
        </a:p>
      </dgm:t>
    </dgm:pt>
    <dgm:pt modelId="{550919C5-FC33-4CB8-AAD1-963D2FFCA2EA}" type="parTrans" cxnId="{7C15FFDC-197D-411E-B7AB-19F6774F2930}">
      <dgm:prSet/>
      <dgm:spPr/>
      <dgm:t>
        <a:bodyPr/>
        <a:lstStyle/>
        <a:p>
          <a:endParaRPr lang="en-US"/>
        </a:p>
      </dgm:t>
    </dgm:pt>
    <dgm:pt modelId="{0ADF8982-095A-4C50-A2E6-21133AF605FC}" type="sibTrans" cxnId="{7C15FFDC-197D-411E-B7AB-19F6774F2930}">
      <dgm:prSet/>
      <dgm:spPr/>
      <dgm:t>
        <a:bodyPr/>
        <a:lstStyle/>
        <a:p>
          <a:endParaRPr lang="en-US"/>
        </a:p>
      </dgm:t>
    </dgm:pt>
    <dgm:pt modelId="{74DE7B56-E55A-4CB9-BB21-B7B0CDFDC780}">
      <dgm:prSet phldrT="[Text]" custT="1"/>
      <dgm:spPr/>
      <dgm:t>
        <a:bodyPr/>
        <a:lstStyle/>
        <a:p>
          <a:r>
            <a:rPr lang="en-US" sz="1800" b="1" i="0" u="none" dirty="0"/>
            <a:t>Hands on Automation Projects</a:t>
          </a:r>
          <a:endParaRPr lang="en-US" sz="1800" dirty="0"/>
        </a:p>
      </dgm:t>
    </dgm:pt>
    <dgm:pt modelId="{B4CBD930-02BC-4B20-879C-A7CDFE7F01DD}" type="parTrans" cxnId="{90101427-FE15-4D06-A436-D88AAB6FB5C6}">
      <dgm:prSet/>
      <dgm:spPr/>
      <dgm:t>
        <a:bodyPr/>
        <a:lstStyle/>
        <a:p>
          <a:endParaRPr lang="en-US"/>
        </a:p>
      </dgm:t>
    </dgm:pt>
    <dgm:pt modelId="{A92047AA-92D4-4849-8DD1-418FF10B27A3}" type="sibTrans" cxnId="{90101427-FE15-4D06-A436-D88AAB6FB5C6}">
      <dgm:prSet/>
      <dgm:spPr/>
      <dgm:t>
        <a:bodyPr/>
        <a:lstStyle/>
        <a:p>
          <a:endParaRPr lang="en-US"/>
        </a:p>
      </dgm:t>
    </dgm:pt>
    <dgm:pt modelId="{3B07E015-F193-4067-AE58-A03E467CD375}" type="pres">
      <dgm:prSet presAssocID="{7DCB4249-C519-4D3D-86CA-96140CE5BC21}" presName="outerComposite" presStyleCnt="0">
        <dgm:presLayoutVars>
          <dgm:chMax val="5"/>
          <dgm:dir/>
          <dgm:resizeHandles val="exact"/>
        </dgm:presLayoutVars>
      </dgm:prSet>
      <dgm:spPr/>
    </dgm:pt>
    <dgm:pt modelId="{F61942E1-8368-400C-B0C9-E8D4548C99C4}" type="pres">
      <dgm:prSet presAssocID="{7DCB4249-C519-4D3D-86CA-96140CE5BC21}" presName="dummyMaxCanvas" presStyleCnt="0">
        <dgm:presLayoutVars/>
      </dgm:prSet>
      <dgm:spPr/>
    </dgm:pt>
    <dgm:pt modelId="{5B6A9E13-4B10-468A-B734-43457C2A6654}" type="pres">
      <dgm:prSet presAssocID="{7DCB4249-C519-4D3D-86CA-96140CE5BC21}" presName="FiveNodes_1" presStyleLbl="node1" presStyleIdx="0" presStyleCnt="5">
        <dgm:presLayoutVars>
          <dgm:bulletEnabled val="1"/>
        </dgm:presLayoutVars>
      </dgm:prSet>
      <dgm:spPr/>
    </dgm:pt>
    <dgm:pt modelId="{635E6AAB-FC63-4665-AEEB-F96A0CA9AA1C}" type="pres">
      <dgm:prSet presAssocID="{7DCB4249-C519-4D3D-86CA-96140CE5BC21}" presName="FiveNodes_2" presStyleLbl="node1" presStyleIdx="1" presStyleCnt="5">
        <dgm:presLayoutVars>
          <dgm:bulletEnabled val="1"/>
        </dgm:presLayoutVars>
      </dgm:prSet>
      <dgm:spPr/>
    </dgm:pt>
    <dgm:pt modelId="{283E391C-441A-43D6-9512-B973D461EE7A}" type="pres">
      <dgm:prSet presAssocID="{7DCB4249-C519-4D3D-86CA-96140CE5BC21}" presName="FiveNodes_3" presStyleLbl="node1" presStyleIdx="2" presStyleCnt="5">
        <dgm:presLayoutVars>
          <dgm:bulletEnabled val="1"/>
        </dgm:presLayoutVars>
      </dgm:prSet>
      <dgm:spPr/>
    </dgm:pt>
    <dgm:pt modelId="{B112D0EA-E080-4E6A-98B3-2BC59005E270}" type="pres">
      <dgm:prSet presAssocID="{7DCB4249-C519-4D3D-86CA-96140CE5BC21}" presName="FiveNodes_4" presStyleLbl="node1" presStyleIdx="3" presStyleCnt="5">
        <dgm:presLayoutVars>
          <dgm:bulletEnabled val="1"/>
        </dgm:presLayoutVars>
      </dgm:prSet>
      <dgm:spPr/>
    </dgm:pt>
    <dgm:pt modelId="{07CEDF21-DCE4-4E74-A5FB-FDE73AA9F130}" type="pres">
      <dgm:prSet presAssocID="{7DCB4249-C519-4D3D-86CA-96140CE5BC21}" presName="FiveNodes_5" presStyleLbl="node1" presStyleIdx="4" presStyleCnt="5">
        <dgm:presLayoutVars>
          <dgm:bulletEnabled val="1"/>
        </dgm:presLayoutVars>
      </dgm:prSet>
      <dgm:spPr/>
    </dgm:pt>
    <dgm:pt modelId="{3BFA0E50-406C-4339-8295-C524A8D1396A}" type="pres">
      <dgm:prSet presAssocID="{7DCB4249-C519-4D3D-86CA-96140CE5BC21}" presName="FiveConn_1-2" presStyleLbl="fgAccFollowNode1" presStyleIdx="0" presStyleCnt="4">
        <dgm:presLayoutVars>
          <dgm:bulletEnabled val="1"/>
        </dgm:presLayoutVars>
      </dgm:prSet>
      <dgm:spPr/>
    </dgm:pt>
    <dgm:pt modelId="{5EC6AC4E-B909-44A5-A23E-D766913ABEE7}" type="pres">
      <dgm:prSet presAssocID="{7DCB4249-C519-4D3D-86CA-96140CE5BC21}" presName="FiveConn_2-3" presStyleLbl="fgAccFollowNode1" presStyleIdx="1" presStyleCnt="4">
        <dgm:presLayoutVars>
          <dgm:bulletEnabled val="1"/>
        </dgm:presLayoutVars>
      </dgm:prSet>
      <dgm:spPr/>
    </dgm:pt>
    <dgm:pt modelId="{34CB2E51-1052-4707-BA74-352B4AB6A9ED}" type="pres">
      <dgm:prSet presAssocID="{7DCB4249-C519-4D3D-86CA-96140CE5BC21}" presName="FiveConn_3-4" presStyleLbl="fgAccFollowNode1" presStyleIdx="2" presStyleCnt="4">
        <dgm:presLayoutVars>
          <dgm:bulletEnabled val="1"/>
        </dgm:presLayoutVars>
      </dgm:prSet>
      <dgm:spPr/>
    </dgm:pt>
    <dgm:pt modelId="{B98F7E29-F3F0-4298-8F07-9C0303216E1F}" type="pres">
      <dgm:prSet presAssocID="{7DCB4249-C519-4D3D-86CA-96140CE5BC21}" presName="FiveConn_4-5" presStyleLbl="fgAccFollowNode1" presStyleIdx="3" presStyleCnt="4">
        <dgm:presLayoutVars>
          <dgm:bulletEnabled val="1"/>
        </dgm:presLayoutVars>
      </dgm:prSet>
      <dgm:spPr/>
    </dgm:pt>
    <dgm:pt modelId="{E006FF5C-F3C2-4931-AB04-A7E727AC3DA9}" type="pres">
      <dgm:prSet presAssocID="{7DCB4249-C519-4D3D-86CA-96140CE5BC21}" presName="FiveNodes_1_text" presStyleLbl="node1" presStyleIdx="4" presStyleCnt="5">
        <dgm:presLayoutVars>
          <dgm:bulletEnabled val="1"/>
        </dgm:presLayoutVars>
      </dgm:prSet>
      <dgm:spPr/>
    </dgm:pt>
    <dgm:pt modelId="{E1895F0C-6546-4E62-8579-8AA31422086A}" type="pres">
      <dgm:prSet presAssocID="{7DCB4249-C519-4D3D-86CA-96140CE5BC21}" presName="FiveNodes_2_text" presStyleLbl="node1" presStyleIdx="4" presStyleCnt="5">
        <dgm:presLayoutVars>
          <dgm:bulletEnabled val="1"/>
        </dgm:presLayoutVars>
      </dgm:prSet>
      <dgm:spPr/>
    </dgm:pt>
    <dgm:pt modelId="{30877264-4CF2-47AF-A87D-ABE90660C7F1}" type="pres">
      <dgm:prSet presAssocID="{7DCB4249-C519-4D3D-86CA-96140CE5BC21}" presName="FiveNodes_3_text" presStyleLbl="node1" presStyleIdx="4" presStyleCnt="5">
        <dgm:presLayoutVars>
          <dgm:bulletEnabled val="1"/>
        </dgm:presLayoutVars>
      </dgm:prSet>
      <dgm:spPr/>
    </dgm:pt>
    <dgm:pt modelId="{E6F16DBD-3E7B-4D02-B654-FFEE5FFAC6C4}" type="pres">
      <dgm:prSet presAssocID="{7DCB4249-C519-4D3D-86CA-96140CE5BC21}" presName="FiveNodes_4_text" presStyleLbl="node1" presStyleIdx="4" presStyleCnt="5">
        <dgm:presLayoutVars>
          <dgm:bulletEnabled val="1"/>
        </dgm:presLayoutVars>
      </dgm:prSet>
      <dgm:spPr/>
    </dgm:pt>
    <dgm:pt modelId="{DCF6F869-CB28-4B8E-B90C-F2E7BBAE42BB}" type="pres">
      <dgm:prSet presAssocID="{7DCB4249-C519-4D3D-86CA-96140CE5BC2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EFEFA04-EA50-4665-B5AA-F629AA0EC536}" type="presOf" srcId="{0D5ACB89-AA8A-4906-ACAE-36BBA00C8797}" destId="{635E6AAB-FC63-4665-AEEB-F96A0CA9AA1C}" srcOrd="0" destOrd="0" presId="urn:microsoft.com/office/officeart/2005/8/layout/vProcess5"/>
    <dgm:cxn modelId="{7A3A1805-DCE4-46B3-BB36-9C77BFF48B8D}" srcId="{7DCB4249-C519-4D3D-86CA-96140CE5BC21}" destId="{72852E4A-16CE-4CD0-890D-C74317675DE8}" srcOrd="0" destOrd="0" parTransId="{0F1331C0-DE93-4CC6-9614-EE0926C63873}" sibTransId="{58CA311F-0E67-4FF9-9141-56DD1E8FD4DB}"/>
    <dgm:cxn modelId="{49CBA30D-1B16-43D0-9241-68CF41050155}" type="presOf" srcId="{35AE6E4C-9064-4054-A969-1FF56E6B2A4E}" destId="{E6F16DBD-3E7B-4D02-B654-FFEE5FFAC6C4}" srcOrd="1" destOrd="1" presId="urn:microsoft.com/office/officeart/2005/8/layout/vProcess5"/>
    <dgm:cxn modelId="{FA7DC60E-ACD5-4479-998E-82386D0ED5AA}" type="presOf" srcId="{74C011E3-6ECB-41DC-BED5-A20950DA0277}" destId="{283E391C-441A-43D6-9512-B973D461EE7A}" srcOrd="0" destOrd="0" presId="urn:microsoft.com/office/officeart/2005/8/layout/vProcess5"/>
    <dgm:cxn modelId="{7B6AB523-1239-454A-B9AF-92F806DC8D28}" type="presOf" srcId="{5DD13FDD-F7DA-4B1B-80F4-162C429CFBBB}" destId="{B98F7E29-F3F0-4298-8F07-9C0303216E1F}" srcOrd="0" destOrd="0" presId="urn:microsoft.com/office/officeart/2005/8/layout/vProcess5"/>
    <dgm:cxn modelId="{8239DE25-0D1C-4EE9-9AAE-2887DE3D18E2}" type="presOf" srcId="{0DB0A4F9-1686-4831-92F8-4450044BFF0F}" destId="{635E6AAB-FC63-4665-AEEB-F96A0CA9AA1C}" srcOrd="0" destOrd="1" presId="urn:microsoft.com/office/officeart/2005/8/layout/vProcess5"/>
    <dgm:cxn modelId="{90101427-FE15-4D06-A436-D88AAB6FB5C6}" srcId="{4AE006B5-3A7B-4076-B3A4-2E4D20F061AF}" destId="{74DE7B56-E55A-4CB9-BB21-B7B0CDFDC780}" srcOrd="0" destOrd="0" parTransId="{B4CBD930-02BC-4B20-879C-A7CDFE7F01DD}" sibTransId="{A92047AA-92D4-4849-8DD1-418FF10B27A3}"/>
    <dgm:cxn modelId="{1265AD27-F314-4D58-B249-AE20BC5B4F13}" srcId="{7DCB4249-C519-4D3D-86CA-96140CE5BC21}" destId="{EB8F1FD0-85B2-4274-A470-7164B9F214CC}" srcOrd="3" destOrd="0" parTransId="{15AA92CA-9E36-4A05-B026-BAA3F7E043AB}" sibTransId="{5DD13FDD-F7DA-4B1B-80F4-162C429CFBBB}"/>
    <dgm:cxn modelId="{8411A128-B8D8-4E7A-A1F4-98BD4D9DFE88}" type="presOf" srcId="{E081954E-64B3-472E-9A50-2075548BB06C}" destId="{34CB2E51-1052-4707-BA74-352B4AB6A9ED}" srcOrd="0" destOrd="0" presId="urn:microsoft.com/office/officeart/2005/8/layout/vProcess5"/>
    <dgm:cxn modelId="{5B52B12B-8C32-4CFF-9273-0A846CFD41A0}" srcId="{7DCB4249-C519-4D3D-86CA-96140CE5BC21}" destId="{4AE006B5-3A7B-4076-B3A4-2E4D20F061AF}" srcOrd="4" destOrd="0" parTransId="{0AE77AC1-DD30-486D-9514-C1A9E3A2DF78}" sibTransId="{268299CE-CBEE-4FE7-9953-B60D03B4121A}"/>
    <dgm:cxn modelId="{0C198932-0454-414C-AD1D-71ADB29BE7EA}" type="presOf" srcId="{23D018DF-CF54-4363-BDEE-93D850CAD818}" destId="{5EC6AC4E-B909-44A5-A23E-D766913ABEE7}" srcOrd="0" destOrd="0" presId="urn:microsoft.com/office/officeart/2005/8/layout/vProcess5"/>
    <dgm:cxn modelId="{3D48965E-EF23-410C-8C2E-CCA3B60E1A2C}" type="presOf" srcId="{CE8B5C9F-3668-4EBA-9E1E-67CF18C49BB8}" destId="{283E391C-441A-43D6-9512-B973D461EE7A}" srcOrd="0" destOrd="1" presId="urn:microsoft.com/office/officeart/2005/8/layout/vProcess5"/>
    <dgm:cxn modelId="{0A3ED95E-2104-45BB-A0C4-8C4A4F0A09FD}" type="presOf" srcId="{EB8F1FD0-85B2-4274-A470-7164B9F214CC}" destId="{E6F16DBD-3E7B-4D02-B654-FFEE5FFAC6C4}" srcOrd="1" destOrd="0" presId="urn:microsoft.com/office/officeart/2005/8/layout/vProcess5"/>
    <dgm:cxn modelId="{12BE805F-0478-426E-9F72-E7C3B1241C49}" type="presOf" srcId="{7DCB4249-C519-4D3D-86CA-96140CE5BC21}" destId="{3B07E015-F193-4067-AE58-A03E467CD375}" srcOrd="0" destOrd="0" presId="urn:microsoft.com/office/officeart/2005/8/layout/vProcess5"/>
    <dgm:cxn modelId="{8650AB60-AEB2-417A-9F52-7E15DEF1FB34}" srcId="{7DCB4249-C519-4D3D-86CA-96140CE5BC21}" destId="{0D5ACB89-AA8A-4906-ACAE-36BBA00C8797}" srcOrd="1" destOrd="0" parTransId="{5E036EBF-3E20-47B2-8062-1696FA042F66}" sibTransId="{23D018DF-CF54-4363-BDEE-93D850CAD818}"/>
    <dgm:cxn modelId="{6873B644-52E1-4707-B57B-308D90283E0E}" srcId="{72852E4A-16CE-4CD0-890D-C74317675DE8}" destId="{340EF753-E06B-4B72-A717-891BE79016F5}" srcOrd="0" destOrd="0" parTransId="{F3270A0E-9C36-43FC-BF2A-A6392FE83023}" sibTransId="{637724AB-0B2D-4DB6-9F36-9A2694B04C3E}"/>
    <dgm:cxn modelId="{D0A6DA68-1B96-48F9-9A69-2079CA8EB214}" type="presOf" srcId="{72852E4A-16CE-4CD0-890D-C74317675DE8}" destId="{5B6A9E13-4B10-468A-B734-43457C2A6654}" srcOrd="0" destOrd="0" presId="urn:microsoft.com/office/officeart/2005/8/layout/vProcess5"/>
    <dgm:cxn modelId="{5D8C856B-B096-450D-979B-A25CB1102D9F}" type="presOf" srcId="{74DE7B56-E55A-4CB9-BB21-B7B0CDFDC780}" destId="{DCF6F869-CB28-4B8E-B90C-F2E7BBAE42BB}" srcOrd="1" destOrd="1" presId="urn:microsoft.com/office/officeart/2005/8/layout/vProcess5"/>
    <dgm:cxn modelId="{9936CF51-D381-4D91-A10C-45093E95AF6B}" srcId="{74C011E3-6ECB-41DC-BED5-A20950DA0277}" destId="{CE8B5C9F-3668-4EBA-9E1E-67CF18C49BB8}" srcOrd="0" destOrd="0" parTransId="{53FC7713-2CAD-452D-86C3-0998C3B811AA}" sibTransId="{9D66FEDA-6E56-47DD-A62B-80996A7D8D8B}"/>
    <dgm:cxn modelId="{6A488879-9450-4995-8CCA-447D58EA2FA4}" type="presOf" srcId="{4AE006B5-3A7B-4076-B3A4-2E4D20F061AF}" destId="{07CEDF21-DCE4-4E74-A5FB-FDE73AA9F130}" srcOrd="0" destOrd="0" presId="urn:microsoft.com/office/officeart/2005/8/layout/vProcess5"/>
    <dgm:cxn modelId="{5325B75A-D8E1-4BCD-BD26-D9F3D9B37506}" srcId="{0D5ACB89-AA8A-4906-ACAE-36BBA00C8797}" destId="{0DB0A4F9-1686-4831-92F8-4450044BFF0F}" srcOrd="0" destOrd="0" parTransId="{FEA78AE6-C964-4839-AD52-3150DDA3427C}" sibTransId="{F9A229FE-B7AA-429C-A023-A24C80D68F67}"/>
    <dgm:cxn modelId="{25CD2F87-863E-431F-AE5A-4D80CB7317EC}" type="presOf" srcId="{72852E4A-16CE-4CD0-890D-C74317675DE8}" destId="{E006FF5C-F3C2-4931-AB04-A7E727AC3DA9}" srcOrd="1" destOrd="0" presId="urn:microsoft.com/office/officeart/2005/8/layout/vProcess5"/>
    <dgm:cxn modelId="{8E7D3F91-5EA4-461B-9E07-4A2B0D352B9D}" type="presOf" srcId="{35AE6E4C-9064-4054-A969-1FF56E6B2A4E}" destId="{B112D0EA-E080-4E6A-98B3-2BC59005E270}" srcOrd="0" destOrd="1" presId="urn:microsoft.com/office/officeart/2005/8/layout/vProcess5"/>
    <dgm:cxn modelId="{095A4A98-CA68-4B9F-BA77-4D75B1EFD386}" type="presOf" srcId="{EB8F1FD0-85B2-4274-A470-7164B9F214CC}" destId="{B112D0EA-E080-4E6A-98B3-2BC59005E270}" srcOrd="0" destOrd="0" presId="urn:microsoft.com/office/officeart/2005/8/layout/vProcess5"/>
    <dgm:cxn modelId="{FE4483B0-E336-4017-BBFE-0AC992A5E076}" type="presOf" srcId="{58CA311F-0E67-4FF9-9141-56DD1E8FD4DB}" destId="{3BFA0E50-406C-4339-8295-C524A8D1396A}" srcOrd="0" destOrd="0" presId="urn:microsoft.com/office/officeart/2005/8/layout/vProcess5"/>
    <dgm:cxn modelId="{7E6D53B4-F38F-4721-A393-4C90CF4ED431}" type="presOf" srcId="{CE8B5C9F-3668-4EBA-9E1E-67CF18C49BB8}" destId="{30877264-4CF2-47AF-A87D-ABE90660C7F1}" srcOrd="1" destOrd="1" presId="urn:microsoft.com/office/officeart/2005/8/layout/vProcess5"/>
    <dgm:cxn modelId="{B7C208B5-CA9A-427D-A902-C07D176A3200}" type="presOf" srcId="{0DB0A4F9-1686-4831-92F8-4450044BFF0F}" destId="{E1895F0C-6546-4E62-8579-8AA31422086A}" srcOrd="1" destOrd="1" presId="urn:microsoft.com/office/officeart/2005/8/layout/vProcess5"/>
    <dgm:cxn modelId="{141822B7-1028-4DB2-8BDD-108D794A99C8}" type="presOf" srcId="{4AE006B5-3A7B-4076-B3A4-2E4D20F061AF}" destId="{DCF6F869-CB28-4B8E-B90C-F2E7BBAE42BB}" srcOrd="1" destOrd="0" presId="urn:microsoft.com/office/officeart/2005/8/layout/vProcess5"/>
    <dgm:cxn modelId="{5B8365BF-12AE-4194-98EA-BB5268BCD242}" type="presOf" srcId="{340EF753-E06B-4B72-A717-891BE79016F5}" destId="{5B6A9E13-4B10-468A-B734-43457C2A6654}" srcOrd="0" destOrd="1" presId="urn:microsoft.com/office/officeart/2005/8/layout/vProcess5"/>
    <dgm:cxn modelId="{7C15FFDC-197D-411E-B7AB-19F6774F2930}" srcId="{EB8F1FD0-85B2-4274-A470-7164B9F214CC}" destId="{35AE6E4C-9064-4054-A969-1FF56E6B2A4E}" srcOrd="0" destOrd="0" parTransId="{550919C5-FC33-4CB8-AAD1-963D2FFCA2EA}" sibTransId="{0ADF8982-095A-4C50-A2E6-21133AF605FC}"/>
    <dgm:cxn modelId="{8665CEE0-2EF0-4521-8816-70043113AE94}" type="presOf" srcId="{0D5ACB89-AA8A-4906-ACAE-36BBA00C8797}" destId="{E1895F0C-6546-4E62-8579-8AA31422086A}" srcOrd="1" destOrd="0" presId="urn:microsoft.com/office/officeart/2005/8/layout/vProcess5"/>
    <dgm:cxn modelId="{5EB78EE2-D19F-4E7C-BCE4-70B1BFEDDF9D}" type="presOf" srcId="{74C011E3-6ECB-41DC-BED5-A20950DA0277}" destId="{30877264-4CF2-47AF-A87D-ABE90660C7F1}" srcOrd="1" destOrd="0" presId="urn:microsoft.com/office/officeart/2005/8/layout/vProcess5"/>
    <dgm:cxn modelId="{83F532E4-E501-48AF-B206-C14852549ECE}" srcId="{7DCB4249-C519-4D3D-86CA-96140CE5BC21}" destId="{74C011E3-6ECB-41DC-BED5-A20950DA0277}" srcOrd="2" destOrd="0" parTransId="{6F177231-12E8-498A-A664-AE974403332B}" sibTransId="{E081954E-64B3-472E-9A50-2075548BB06C}"/>
    <dgm:cxn modelId="{6178AAE4-BB15-49A3-B88F-4786F461DB3D}" type="presOf" srcId="{74DE7B56-E55A-4CB9-BB21-B7B0CDFDC780}" destId="{07CEDF21-DCE4-4E74-A5FB-FDE73AA9F130}" srcOrd="0" destOrd="1" presId="urn:microsoft.com/office/officeart/2005/8/layout/vProcess5"/>
    <dgm:cxn modelId="{5AE9FEF6-DF5E-4082-B80F-988969BF1743}" type="presOf" srcId="{340EF753-E06B-4B72-A717-891BE79016F5}" destId="{E006FF5C-F3C2-4931-AB04-A7E727AC3DA9}" srcOrd="1" destOrd="1" presId="urn:microsoft.com/office/officeart/2005/8/layout/vProcess5"/>
    <dgm:cxn modelId="{063A0B40-799A-466B-8983-524CB0E27322}" type="presParOf" srcId="{3B07E015-F193-4067-AE58-A03E467CD375}" destId="{F61942E1-8368-400C-B0C9-E8D4548C99C4}" srcOrd="0" destOrd="0" presId="urn:microsoft.com/office/officeart/2005/8/layout/vProcess5"/>
    <dgm:cxn modelId="{E48564D6-7780-4447-AF9F-A462EE9DB2B1}" type="presParOf" srcId="{3B07E015-F193-4067-AE58-A03E467CD375}" destId="{5B6A9E13-4B10-468A-B734-43457C2A6654}" srcOrd="1" destOrd="0" presId="urn:microsoft.com/office/officeart/2005/8/layout/vProcess5"/>
    <dgm:cxn modelId="{0934AE29-8C29-49A8-94B7-C8339B236398}" type="presParOf" srcId="{3B07E015-F193-4067-AE58-A03E467CD375}" destId="{635E6AAB-FC63-4665-AEEB-F96A0CA9AA1C}" srcOrd="2" destOrd="0" presId="urn:microsoft.com/office/officeart/2005/8/layout/vProcess5"/>
    <dgm:cxn modelId="{BFDF4736-A97C-45E7-8744-CEB6383E6B2B}" type="presParOf" srcId="{3B07E015-F193-4067-AE58-A03E467CD375}" destId="{283E391C-441A-43D6-9512-B973D461EE7A}" srcOrd="3" destOrd="0" presId="urn:microsoft.com/office/officeart/2005/8/layout/vProcess5"/>
    <dgm:cxn modelId="{4CBEA9FA-14EF-4F75-97C3-2FF1CA27E2C7}" type="presParOf" srcId="{3B07E015-F193-4067-AE58-A03E467CD375}" destId="{B112D0EA-E080-4E6A-98B3-2BC59005E270}" srcOrd="4" destOrd="0" presId="urn:microsoft.com/office/officeart/2005/8/layout/vProcess5"/>
    <dgm:cxn modelId="{193464BD-407E-401D-8428-14FA3C7FBE66}" type="presParOf" srcId="{3B07E015-F193-4067-AE58-A03E467CD375}" destId="{07CEDF21-DCE4-4E74-A5FB-FDE73AA9F130}" srcOrd="5" destOrd="0" presId="urn:microsoft.com/office/officeart/2005/8/layout/vProcess5"/>
    <dgm:cxn modelId="{55C4C759-9349-4294-BBFC-9E2708BE8E1B}" type="presParOf" srcId="{3B07E015-F193-4067-AE58-A03E467CD375}" destId="{3BFA0E50-406C-4339-8295-C524A8D1396A}" srcOrd="6" destOrd="0" presId="urn:microsoft.com/office/officeart/2005/8/layout/vProcess5"/>
    <dgm:cxn modelId="{0F0E3659-B93B-4A85-8994-1C42A05CDD9B}" type="presParOf" srcId="{3B07E015-F193-4067-AE58-A03E467CD375}" destId="{5EC6AC4E-B909-44A5-A23E-D766913ABEE7}" srcOrd="7" destOrd="0" presId="urn:microsoft.com/office/officeart/2005/8/layout/vProcess5"/>
    <dgm:cxn modelId="{C72233A7-4DA2-4A74-8DE5-54A9D35E8E8B}" type="presParOf" srcId="{3B07E015-F193-4067-AE58-A03E467CD375}" destId="{34CB2E51-1052-4707-BA74-352B4AB6A9ED}" srcOrd="8" destOrd="0" presId="urn:microsoft.com/office/officeart/2005/8/layout/vProcess5"/>
    <dgm:cxn modelId="{5361FAD9-177D-4AD3-9A12-F72A5A30F86B}" type="presParOf" srcId="{3B07E015-F193-4067-AE58-A03E467CD375}" destId="{B98F7E29-F3F0-4298-8F07-9C0303216E1F}" srcOrd="9" destOrd="0" presId="urn:microsoft.com/office/officeart/2005/8/layout/vProcess5"/>
    <dgm:cxn modelId="{3F06D2EE-2AD9-47CB-851E-735BE0C4B064}" type="presParOf" srcId="{3B07E015-F193-4067-AE58-A03E467CD375}" destId="{E006FF5C-F3C2-4931-AB04-A7E727AC3DA9}" srcOrd="10" destOrd="0" presId="urn:microsoft.com/office/officeart/2005/8/layout/vProcess5"/>
    <dgm:cxn modelId="{F5041028-4865-4ECE-8621-B5EE6566765E}" type="presParOf" srcId="{3B07E015-F193-4067-AE58-A03E467CD375}" destId="{E1895F0C-6546-4E62-8579-8AA31422086A}" srcOrd="11" destOrd="0" presId="urn:microsoft.com/office/officeart/2005/8/layout/vProcess5"/>
    <dgm:cxn modelId="{A3CD454E-2465-455A-B25C-B996A19B18DE}" type="presParOf" srcId="{3B07E015-F193-4067-AE58-A03E467CD375}" destId="{30877264-4CF2-47AF-A87D-ABE90660C7F1}" srcOrd="12" destOrd="0" presId="urn:microsoft.com/office/officeart/2005/8/layout/vProcess5"/>
    <dgm:cxn modelId="{48805906-82B6-4418-B371-2DA11EB07F61}" type="presParOf" srcId="{3B07E015-F193-4067-AE58-A03E467CD375}" destId="{E6F16DBD-3E7B-4D02-B654-FFEE5FFAC6C4}" srcOrd="13" destOrd="0" presId="urn:microsoft.com/office/officeart/2005/8/layout/vProcess5"/>
    <dgm:cxn modelId="{E9AD3AB6-E234-45FB-86BF-373B25037464}" type="presParOf" srcId="{3B07E015-F193-4067-AE58-A03E467CD375}" destId="{DCF6F869-CB28-4B8E-B90C-F2E7BBAE42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8ACD8-8A2D-41B1-8ACB-2F260CA298AA}" type="doc">
      <dgm:prSet loTypeId="urn:microsoft.com/office/officeart/2005/8/layout/gear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EC34AAE-0FB2-47A1-A982-00D54391E33C}">
      <dgm:prSet phldrT="[Text]"/>
      <dgm:spPr/>
      <dgm:t>
        <a:bodyPr/>
        <a:lstStyle/>
        <a:p>
          <a:r>
            <a:rPr lang="en-US" dirty="0"/>
            <a:t>YouTube Downloader</a:t>
          </a:r>
        </a:p>
      </dgm:t>
    </dgm:pt>
    <dgm:pt modelId="{6CE7843B-1322-47E7-AAFA-73612B2A50F4}" type="parTrans" cxnId="{4A38CC51-F779-4024-A18F-F25915260F44}">
      <dgm:prSet/>
      <dgm:spPr/>
      <dgm:t>
        <a:bodyPr/>
        <a:lstStyle/>
        <a:p>
          <a:endParaRPr lang="en-US"/>
        </a:p>
      </dgm:t>
    </dgm:pt>
    <dgm:pt modelId="{14611E3A-43EC-408E-959F-1CC3BBBD6A97}" type="sibTrans" cxnId="{4A38CC51-F779-4024-A18F-F25915260F44}">
      <dgm:prSet/>
      <dgm:spPr/>
      <dgm:t>
        <a:bodyPr/>
        <a:lstStyle/>
        <a:p>
          <a:endParaRPr lang="en-US"/>
        </a:p>
      </dgm:t>
    </dgm:pt>
    <dgm:pt modelId="{711E5BDD-2458-4740-A1E1-6DEC26091004}">
      <dgm:prSet phldrT="[Text]"/>
      <dgm:spPr/>
      <dgm:t>
        <a:bodyPr/>
        <a:lstStyle/>
        <a:p>
          <a:r>
            <a:rPr lang="en-US" dirty="0"/>
            <a:t>Excel Automation</a:t>
          </a:r>
        </a:p>
      </dgm:t>
    </dgm:pt>
    <dgm:pt modelId="{882FE9C8-4CB5-46A3-B2BF-A58183A4BCB8}" type="parTrans" cxnId="{4215EFE8-FF8D-4183-A427-6BB47324E9C7}">
      <dgm:prSet/>
      <dgm:spPr/>
      <dgm:t>
        <a:bodyPr/>
        <a:lstStyle/>
        <a:p>
          <a:endParaRPr lang="en-US"/>
        </a:p>
      </dgm:t>
    </dgm:pt>
    <dgm:pt modelId="{E0DA3861-F2CC-466D-ADDA-A1D5A348B430}" type="sibTrans" cxnId="{4215EFE8-FF8D-4183-A427-6BB47324E9C7}">
      <dgm:prSet/>
      <dgm:spPr/>
      <dgm:t>
        <a:bodyPr/>
        <a:lstStyle/>
        <a:p>
          <a:endParaRPr lang="en-US"/>
        </a:p>
      </dgm:t>
    </dgm:pt>
    <dgm:pt modelId="{5599B924-3CA2-4C4F-ABCA-686C43EE30E8}">
      <dgm:prSet phldrT="[Text]"/>
      <dgm:spPr/>
      <dgm:t>
        <a:bodyPr/>
        <a:lstStyle/>
        <a:p>
          <a:r>
            <a:rPr lang="en-US" dirty="0"/>
            <a:t>Currency Convertor</a:t>
          </a:r>
        </a:p>
      </dgm:t>
    </dgm:pt>
    <dgm:pt modelId="{8E7E3FD3-3DCB-448B-B86C-5532A997563E}" type="parTrans" cxnId="{6F856527-650A-436F-9318-58EC7DFEF7B7}">
      <dgm:prSet/>
      <dgm:spPr/>
      <dgm:t>
        <a:bodyPr/>
        <a:lstStyle/>
        <a:p>
          <a:endParaRPr lang="en-US"/>
        </a:p>
      </dgm:t>
    </dgm:pt>
    <dgm:pt modelId="{CA2B8BE5-CA35-43E1-B2EF-F97E6BAC3E1F}" type="sibTrans" cxnId="{6F856527-650A-436F-9318-58EC7DFEF7B7}">
      <dgm:prSet/>
      <dgm:spPr/>
      <dgm:t>
        <a:bodyPr/>
        <a:lstStyle/>
        <a:p>
          <a:endParaRPr lang="en-US"/>
        </a:p>
      </dgm:t>
    </dgm:pt>
    <dgm:pt modelId="{BF80341C-F59D-4855-802A-B3401DAF0B82}" type="pres">
      <dgm:prSet presAssocID="{6398ACD8-8A2D-41B1-8ACB-2F260CA298A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A79F993-6379-44AE-B33F-D082BA51B07A}" type="pres">
      <dgm:prSet presAssocID="{BEC34AAE-0FB2-47A1-A982-00D54391E33C}" presName="gear1" presStyleLbl="node1" presStyleIdx="0" presStyleCnt="3">
        <dgm:presLayoutVars>
          <dgm:chMax val="1"/>
          <dgm:bulletEnabled val="1"/>
        </dgm:presLayoutVars>
      </dgm:prSet>
      <dgm:spPr/>
    </dgm:pt>
    <dgm:pt modelId="{ED0DB1FA-262C-4930-B02F-805D631B2F6A}" type="pres">
      <dgm:prSet presAssocID="{BEC34AAE-0FB2-47A1-A982-00D54391E33C}" presName="gear1srcNode" presStyleLbl="node1" presStyleIdx="0" presStyleCnt="3"/>
      <dgm:spPr/>
    </dgm:pt>
    <dgm:pt modelId="{91F524D8-90E1-4027-8A68-4D18BCC8DED1}" type="pres">
      <dgm:prSet presAssocID="{BEC34AAE-0FB2-47A1-A982-00D54391E33C}" presName="gear1dstNode" presStyleLbl="node1" presStyleIdx="0" presStyleCnt="3"/>
      <dgm:spPr/>
    </dgm:pt>
    <dgm:pt modelId="{8A6B9AC2-C251-4051-A908-7E5AA765CA4B}" type="pres">
      <dgm:prSet presAssocID="{711E5BDD-2458-4740-A1E1-6DEC26091004}" presName="gear2" presStyleLbl="node1" presStyleIdx="1" presStyleCnt="3">
        <dgm:presLayoutVars>
          <dgm:chMax val="1"/>
          <dgm:bulletEnabled val="1"/>
        </dgm:presLayoutVars>
      </dgm:prSet>
      <dgm:spPr/>
    </dgm:pt>
    <dgm:pt modelId="{9E6C464E-183B-4A5F-B393-FC248C58D695}" type="pres">
      <dgm:prSet presAssocID="{711E5BDD-2458-4740-A1E1-6DEC26091004}" presName="gear2srcNode" presStyleLbl="node1" presStyleIdx="1" presStyleCnt="3"/>
      <dgm:spPr/>
    </dgm:pt>
    <dgm:pt modelId="{9E67A00D-5660-4A8E-AD0B-E2E8CB7E61A7}" type="pres">
      <dgm:prSet presAssocID="{711E5BDD-2458-4740-A1E1-6DEC26091004}" presName="gear2dstNode" presStyleLbl="node1" presStyleIdx="1" presStyleCnt="3"/>
      <dgm:spPr/>
    </dgm:pt>
    <dgm:pt modelId="{23A71486-7698-4516-8662-41D2BF396AE7}" type="pres">
      <dgm:prSet presAssocID="{5599B924-3CA2-4C4F-ABCA-686C43EE30E8}" presName="gear3" presStyleLbl="node1" presStyleIdx="2" presStyleCnt="3"/>
      <dgm:spPr/>
    </dgm:pt>
    <dgm:pt modelId="{D5F3B601-5D24-48FE-8C1D-2C51B8607AD0}" type="pres">
      <dgm:prSet presAssocID="{5599B924-3CA2-4C4F-ABCA-686C43EE30E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5AA0AF7-26C3-407D-A3AC-FBB0B58B81DD}" type="pres">
      <dgm:prSet presAssocID="{5599B924-3CA2-4C4F-ABCA-686C43EE30E8}" presName="gear3srcNode" presStyleLbl="node1" presStyleIdx="2" presStyleCnt="3"/>
      <dgm:spPr/>
    </dgm:pt>
    <dgm:pt modelId="{6E557C75-95E3-4B2B-8C27-D7E0A86D63B8}" type="pres">
      <dgm:prSet presAssocID="{5599B924-3CA2-4C4F-ABCA-686C43EE30E8}" presName="gear3dstNode" presStyleLbl="node1" presStyleIdx="2" presStyleCnt="3"/>
      <dgm:spPr/>
    </dgm:pt>
    <dgm:pt modelId="{AC1182CC-553A-4993-A6A8-EE841CFC1BB8}" type="pres">
      <dgm:prSet presAssocID="{14611E3A-43EC-408E-959F-1CC3BBBD6A97}" presName="connector1" presStyleLbl="sibTrans2D1" presStyleIdx="0" presStyleCnt="3"/>
      <dgm:spPr/>
    </dgm:pt>
    <dgm:pt modelId="{46FCE57A-33E2-4ED2-93A1-1B4573598DB7}" type="pres">
      <dgm:prSet presAssocID="{E0DA3861-F2CC-466D-ADDA-A1D5A348B430}" presName="connector2" presStyleLbl="sibTrans2D1" presStyleIdx="1" presStyleCnt="3"/>
      <dgm:spPr/>
    </dgm:pt>
    <dgm:pt modelId="{971555BD-08F9-4317-A260-87BAAC506B46}" type="pres">
      <dgm:prSet presAssocID="{CA2B8BE5-CA35-43E1-B2EF-F97E6BAC3E1F}" presName="connector3" presStyleLbl="sibTrans2D1" presStyleIdx="2" presStyleCnt="3"/>
      <dgm:spPr/>
    </dgm:pt>
  </dgm:ptLst>
  <dgm:cxnLst>
    <dgm:cxn modelId="{93395D1A-4677-4670-A6BC-9D74B83D6EF0}" type="presOf" srcId="{14611E3A-43EC-408E-959F-1CC3BBBD6A97}" destId="{AC1182CC-553A-4993-A6A8-EE841CFC1BB8}" srcOrd="0" destOrd="0" presId="urn:microsoft.com/office/officeart/2005/8/layout/gear1"/>
    <dgm:cxn modelId="{6F856527-650A-436F-9318-58EC7DFEF7B7}" srcId="{6398ACD8-8A2D-41B1-8ACB-2F260CA298AA}" destId="{5599B924-3CA2-4C4F-ABCA-686C43EE30E8}" srcOrd="2" destOrd="0" parTransId="{8E7E3FD3-3DCB-448B-B86C-5532A997563E}" sibTransId="{CA2B8BE5-CA35-43E1-B2EF-F97E6BAC3E1F}"/>
    <dgm:cxn modelId="{4D9B6F2C-ECF8-4244-810C-380CCF94F8EA}" type="presOf" srcId="{BEC34AAE-0FB2-47A1-A982-00D54391E33C}" destId="{AA79F993-6379-44AE-B33F-D082BA51B07A}" srcOrd="0" destOrd="0" presId="urn:microsoft.com/office/officeart/2005/8/layout/gear1"/>
    <dgm:cxn modelId="{B3081032-08D9-435F-B7DD-DD6914A1F6E9}" type="presOf" srcId="{5599B924-3CA2-4C4F-ABCA-686C43EE30E8}" destId="{23A71486-7698-4516-8662-41D2BF396AE7}" srcOrd="0" destOrd="0" presId="urn:microsoft.com/office/officeart/2005/8/layout/gear1"/>
    <dgm:cxn modelId="{A70FEA5F-C5D7-4728-AA58-3536D15AD695}" type="presOf" srcId="{711E5BDD-2458-4740-A1E1-6DEC26091004}" destId="{8A6B9AC2-C251-4051-A908-7E5AA765CA4B}" srcOrd="0" destOrd="0" presId="urn:microsoft.com/office/officeart/2005/8/layout/gear1"/>
    <dgm:cxn modelId="{7A898641-BC68-4D2B-9A30-176B61F10BF7}" type="presOf" srcId="{CA2B8BE5-CA35-43E1-B2EF-F97E6BAC3E1F}" destId="{971555BD-08F9-4317-A260-87BAAC506B46}" srcOrd="0" destOrd="0" presId="urn:microsoft.com/office/officeart/2005/8/layout/gear1"/>
    <dgm:cxn modelId="{EB94E341-8569-4BEA-94AF-0522D5E97D74}" type="presOf" srcId="{5599B924-3CA2-4C4F-ABCA-686C43EE30E8}" destId="{B5AA0AF7-26C3-407D-A3AC-FBB0B58B81DD}" srcOrd="2" destOrd="0" presId="urn:microsoft.com/office/officeart/2005/8/layout/gear1"/>
    <dgm:cxn modelId="{4A38CC51-F779-4024-A18F-F25915260F44}" srcId="{6398ACD8-8A2D-41B1-8ACB-2F260CA298AA}" destId="{BEC34AAE-0FB2-47A1-A982-00D54391E33C}" srcOrd="0" destOrd="0" parTransId="{6CE7843B-1322-47E7-AAFA-73612B2A50F4}" sibTransId="{14611E3A-43EC-408E-959F-1CC3BBBD6A97}"/>
    <dgm:cxn modelId="{AB7D2BAE-97D5-4585-9891-A9A12C6F89CD}" type="presOf" srcId="{BEC34AAE-0FB2-47A1-A982-00D54391E33C}" destId="{ED0DB1FA-262C-4930-B02F-805D631B2F6A}" srcOrd="1" destOrd="0" presId="urn:microsoft.com/office/officeart/2005/8/layout/gear1"/>
    <dgm:cxn modelId="{55AEB6B2-E12E-45C5-A9A2-965F83CCB82F}" type="presOf" srcId="{711E5BDD-2458-4740-A1E1-6DEC26091004}" destId="{9E67A00D-5660-4A8E-AD0B-E2E8CB7E61A7}" srcOrd="2" destOrd="0" presId="urn:microsoft.com/office/officeart/2005/8/layout/gear1"/>
    <dgm:cxn modelId="{19CCADB6-65FD-4043-9DF9-EEC324E1F789}" type="presOf" srcId="{E0DA3861-F2CC-466D-ADDA-A1D5A348B430}" destId="{46FCE57A-33E2-4ED2-93A1-1B4573598DB7}" srcOrd="0" destOrd="0" presId="urn:microsoft.com/office/officeart/2005/8/layout/gear1"/>
    <dgm:cxn modelId="{9D7B4EDD-4D06-4244-8576-5D66D2BC0DAC}" type="presOf" srcId="{6398ACD8-8A2D-41B1-8ACB-2F260CA298AA}" destId="{BF80341C-F59D-4855-802A-B3401DAF0B82}" srcOrd="0" destOrd="0" presId="urn:microsoft.com/office/officeart/2005/8/layout/gear1"/>
    <dgm:cxn modelId="{FB50DCE2-CA37-4C41-A2DF-BDECEC6D2490}" type="presOf" srcId="{BEC34AAE-0FB2-47A1-A982-00D54391E33C}" destId="{91F524D8-90E1-4027-8A68-4D18BCC8DED1}" srcOrd="2" destOrd="0" presId="urn:microsoft.com/office/officeart/2005/8/layout/gear1"/>
    <dgm:cxn modelId="{4215EFE8-FF8D-4183-A427-6BB47324E9C7}" srcId="{6398ACD8-8A2D-41B1-8ACB-2F260CA298AA}" destId="{711E5BDD-2458-4740-A1E1-6DEC26091004}" srcOrd="1" destOrd="0" parTransId="{882FE9C8-4CB5-46A3-B2BF-A58183A4BCB8}" sibTransId="{E0DA3861-F2CC-466D-ADDA-A1D5A348B430}"/>
    <dgm:cxn modelId="{D5EC7AEE-1A47-4C32-A37E-A08E6A73E922}" type="presOf" srcId="{5599B924-3CA2-4C4F-ABCA-686C43EE30E8}" destId="{6E557C75-95E3-4B2B-8C27-D7E0A86D63B8}" srcOrd="3" destOrd="0" presId="urn:microsoft.com/office/officeart/2005/8/layout/gear1"/>
    <dgm:cxn modelId="{6D4F5EF4-4E88-4626-95DD-13EDB5AC9191}" type="presOf" srcId="{5599B924-3CA2-4C4F-ABCA-686C43EE30E8}" destId="{D5F3B601-5D24-48FE-8C1D-2C51B8607AD0}" srcOrd="1" destOrd="0" presId="urn:microsoft.com/office/officeart/2005/8/layout/gear1"/>
    <dgm:cxn modelId="{C52B9AF5-5135-4208-8F60-9756DD2FF74C}" type="presOf" srcId="{711E5BDD-2458-4740-A1E1-6DEC26091004}" destId="{9E6C464E-183B-4A5F-B393-FC248C58D695}" srcOrd="1" destOrd="0" presId="urn:microsoft.com/office/officeart/2005/8/layout/gear1"/>
    <dgm:cxn modelId="{BE78DA3E-2DE4-45F4-A483-5B4EF4C43FCA}" type="presParOf" srcId="{BF80341C-F59D-4855-802A-B3401DAF0B82}" destId="{AA79F993-6379-44AE-B33F-D082BA51B07A}" srcOrd="0" destOrd="0" presId="urn:microsoft.com/office/officeart/2005/8/layout/gear1"/>
    <dgm:cxn modelId="{6588CEFF-CDF7-4F27-91EB-8E5BAC09D4D6}" type="presParOf" srcId="{BF80341C-F59D-4855-802A-B3401DAF0B82}" destId="{ED0DB1FA-262C-4930-B02F-805D631B2F6A}" srcOrd="1" destOrd="0" presId="urn:microsoft.com/office/officeart/2005/8/layout/gear1"/>
    <dgm:cxn modelId="{0AD4F4FE-E32E-475F-A978-E03AD569FF1D}" type="presParOf" srcId="{BF80341C-F59D-4855-802A-B3401DAF0B82}" destId="{91F524D8-90E1-4027-8A68-4D18BCC8DED1}" srcOrd="2" destOrd="0" presId="urn:microsoft.com/office/officeart/2005/8/layout/gear1"/>
    <dgm:cxn modelId="{0A07418C-9507-4783-98D8-51F774302785}" type="presParOf" srcId="{BF80341C-F59D-4855-802A-B3401DAF0B82}" destId="{8A6B9AC2-C251-4051-A908-7E5AA765CA4B}" srcOrd="3" destOrd="0" presId="urn:microsoft.com/office/officeart/2005/8/layout/gear1"/>
    <dgm:cxn modelId="{395A02B0-E46D-400E-B092-86313BAFA348}" type="presParOf" srcId="{BF80341C-F59D-4855-802A-B3401DAF0B82}" destId="{9E6C464E-183B-4A5F-B393-FC248C58D695}" srcOrd="4" destOrd="0" presId="urn:microsoft.com/office/officeart/2005/8/layout/gear1"/>
    <dgm:cxn modelId="{D41D4377-7D06-489B-91A0-C9E62819449E}" type="presParOf" srcId="{BF80341C-F59D-4855-802A-B3401DAF0B82}" destId="{9E67A00D-5660-4A8E-AD0B-E2E8CB7E61A7}" srcOrd="5" destOrd="0" presId="urn:microsoft.com/office/officeart/2005/8/layout/gear1"/>
    <dgm:cxn modelId="{1E1860B2-B686-4036-8F49-160BF5FC7B5C}" type="presParOf" srcId="{BF80341C-F59D-4855-802A-B3401DAF0B82}" destId="{23A71486-7698-4516-8662-41D2BF396AE7}" srcOrd="6" destOrd="0" presId="urn:microsoft.com/office/officeart/2005/8/layout/gear1"/>
    <dgm:cxn modelId="{08596079-A76E-403D-9E43-AB952F85F084}" type="presParOf" srcId="{BF80341C-F59D-4855-802A-B3401DAF0B82}" destId="{D5F3B601-5D24-48FE-8C1D-2C51B8607AD0}" srcOrd="7" destOrd="0" presId="urn:microsoft.com/office/officeart/2005/8/layout/gear1"/>
    <dgm:cxn modelId="{8C53843E-D133-4291-B0B6-B362E914FEF0}" type="presParOf" srcId="{BF80341C-F59D-4855-802A-B3401DAF0B82}" destId="{B5AA0AF7-26C3-407D-A3AC-FBB0B58B81DD}" srcOrd="8" destOrd="0" presId="urn:microsoft.com/office/officeart/2005/8/layout/gear1"/>
    <dgm:cxn modelId="{F4D4C57D-C010-4292-9080-3035DAEFA00A}" type="presParOf" srcId="{BF80341C-F59D-4855-802A-B3401DAF0B82}" destId="{6E557C75-95E3-4B2B-8C27-D7E0A86D63B8}" srcOrd="9" destOrd="0" presId="urn:microsoft.com/office/officeart/2005/8/layout/gear1"/>
    <dgm:cxn modelId="{687BB0D9-D4AD-4571-AA94-1B03F532A45C}" type="presParOf" srcId="{BF80341C-F59D-4855-802A-B3401DAF0B82}" destId="{AC1182CC-553A-4993-A6A8-EE841CFC1BB8}" srcOrd="10" destOrd="0" presId="urn:microsoft.com/office/officeart/2005/8/layout/gear1"/>
    <dgm:cxn modelId="{D1BF26EC-7087-48C1-B8E3-75844A76FD9F}" type="presParOf" srcId="{BF80341C-F59D-4855-802A-B3401DAF0B82}" destId="{46FCE57A-33E2-4ED2-93A1-1B4573598DB7}" srcOrd="11" destOrd="0" presId="urn:microsoft.com/office/officeart/2005/8/layout/gear1"/>
    <dgm:cxn modelId="{85EF9BAF-0507-443B-80A7-32852C875B8E}" type="presParOf" srcId="{BF80341C-F59D-4855-802A-B3401DAF0B82}" destId="{971555BD-08F9-4317-A260-87BAAC506B4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8ACD8-8A2D-41B1-8ACB-2F260CA298AA}" type="doc">
      <dgm:prSet loTypeId="urn:microsoft.com/office/officeart/2005/8/layout/gear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C34AAE-0FB2-47A1-A982-00D54391E33C}">
      <dgm:prSet phldrT="[Text]"/>
      <dgm:spPr/>
      <dgm:t>
        <a:bodyPr/>
        <a:lstStyle/>
        <a:p>
          <a:r>
            <a:rPr lang="en-US" dirty="0"/>
            <a:t>Calculator</a:t>
          </a:r>
        </a:p>
      </dgm:t>
    </dgm:pt>
    <dgm:pt modelId="{6CE7843B-1322-47E7-AAFA-73612B2A50F4}" type="parTrans" cxnId="{4A38CC51-F779-4024-A18F-F25915260F44}">
      <dgm:prSet/>
      <dgm:spPr/>
      <dgm:t>
        <a:bodyPr/>
        <a:lstStyle/>
        <a:p>
          <a:endParaRPr lang="en-US"/>
        </a:p>
      </dgm:t>
    </dgm:pt>
    <dgm:pt modelId="{14611E3A-43EC-408E-959F-1CC3BBBD6A97}" type="sibTrans" cxnId="{4A38CC51-F779-4024-A18F-F25915260F44}">
      <dgm:prSet/>
      <dgm:spPr/>
      <dgm:t>
        <a:bodyPr/>
        <a:lstStyle/>
        <a:p>
          <a:endParaRPr lang="en-US"/>
        </a:p>
      </dgm:t>
    </dgm:pt>
    <dgm:pt modelId="{711E5BDD-2458-4740-A1E1-6DEC26091004}">
      <dgm:prSet phldrT="[Text]"/>
      <dgm:spPr/>
      <dgm:t>
        <a:bodyPr/>
        <a:lstStyle/>
        <a:p>
          <a:r>
            <a:rPr lang="en-US" dirty="0"/>
            <a:t>Sending Emails</a:t>
          </a:r>
        </a:p>
      </dgm:t>
    </dgm:pt>
    <dgm:pt modelId="{882FE9C8-4CB5-46A3-B2BF-A58183A4BCB8}" type="parTrans" cxnId="{4215EFE8-FF8D-4183-A427-6BB47324E9C7}">
      <dgm:prSet/>
      <dgm:spPr/>
      <dgm:t>
        <a:bodyPr/>
        <a:lstStyle/>
        <a:p>
          <a:endParaRPr lang="en-US"/>
        </a:p>
      </dgm:t>
    </dgm:pt>
    <dgm:pt modelId="{E0DA3861-F2CC-466D-ADDA-A1D5A348B430}" type="sibTrans" cxnId="{4215EFE8-FF8D-4183-A427-6BB47324E9C7}">
      <dgm:prSet/>
      <dgm:spPr/>
      <dgm:t>
        <a:bodyPr/>
        <a:lstStyle/>
        <a:p>
          <a:endParaRPr lang="en-US"/>
        </a:p>
      </dgm:t>
    </dgm:pt>
    <dgm:pt modelId="{5599B924-3CA2-4C4F-ABCA-686C43EE30E8}">
      <dgm:prSet phldrT="[Text]"/>
      <dgm:spPr/>
      <dgm:t>
        <a:bodyPr/>
        <a:lstStyle/>
        <a:p>
          <a:r>
            <a:rPr lang="en-US" dirty="0"/>
            <a:t>File Categorizer</a:t>
          </a:r>
        </a:p>
      </dgm:t>
    </dgm:pt>
    <dgm:pt modelId="{8E7E3FD3-3DCB-448B-B86C-5532A997563E}" type="parTrans" cxnId="{6F856527-650A-436F-9318-58EC7DFEF7B7}">
      <dgm:prSet/>
      <dgm:spPr/>
      <dgm:t>
        <a:bodyPr/>
        <a:lstStyle/>
        <a:p>
          <a:endParaRPr lang="en-US"/>
        </a:p>
      </dgm:t>
    </dgm:pt>
    <dgm:pt modelId="{CA2B8BE5-CA35-43E1-B2EF-F97E6BAC3E1F}" type="sibTrans" cxnId="{6F856527-650A-436F-9318-58EC7DFEF7B7}">
      <dgm:prSet/>
      <dgm:spPr/>
      <dgm:t>
        <a:bodyPr/>
        <a:lstStyle/>
        <a:p>
          <a:endParaRPr lang="en-US"/>
        </a:p>
      </dgm:t>
    </dgm:pt>
    <dgm:pt modelId="{BF80341C-F59D-4855-802A-B3401DAF0B82}" type="pres">
      <dgm:prSet presAssocID="{6398ACD8-8A2D-41B1-8ACB-2F260CA298A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A79F993-6379-44AE-B33F-D082BA51B07A}" type="pres">
      <dgm:prSet presAssocID="{BEC34AAE-0FB2-47A1-A982-00D54391E33C}" presName="gear1" presStyleLbl="node1" presStyleIdx="0" presStyleCnt="3">
        <dgm:presLayoutVars>
          <dgm:chMax val="1"/>
          <dgm:bulletEnabled val="1"/>
        </dgm:presLayoutVars>
      </dgm:prSet>
      <dgm:spPr/>
    </dgm:pt>
    <dgm:pt modelId="{ED0DB1FA-262C-4930-B02F-805D631B2F6A}" type="pres">
      <dgm:prSet presAssocID="{BEC34AAE-0FB2-47A1-A982-00D54391E33C}" presName="gear1srcNode" presStyleLbl="node1" presStyleIdx="0" presStyleCnt="3"/>
      <dgm:spPr/>
    </dgm:pt>
    <dgm:pt modelId="{91F524D8-90E1-4027-8A68-4D18BCC8DED1}" type="pres">
      <dgm:prSet presAssocID="{BEC34AAE-0FB2-47A1-A982-00D54391E33C}" presName="gear1dstNode" presStyleLbl="node1" presStyleIdx="0" presStyleCnt="3"/>
      <dgm:spPr/>
    </dgm:pt>
    <dgm:pt modelId="{8A6B9AC2-C251-4051-A908-7E5AA765CA4B}" type="pres">
      <dgm:prSet presAssocID="{711E5BDD-2458-4740-A1E1-6DEC26091004}" presName="gear2" presStyleLbl="node1" presStyleIdx="1" presStyleCnt="3">
        <dgm:presLayoutVars>
          <dgm:chMax val="1"/>
          <dgm:bulletEnabled val="1"/>
        </dgm:presLayoutVars>
      </dgm:prSet>
      <dgm:spPr/>
    </dgm:pt>
    <dgm:pt modelId="{9E6C464E-183B-4A5F-B393-FC248C58D695}" type="pres">
      <dgm:prSet presAssocID="{711E5BDD-2458-4740-A1E1-6DEC26091004}" presName="gear2srcNode" presStyleLbl="node1" presStyleIdx="1" presStyleCnt="3"/>
      <dgm:spPr/>
    </dgm:pt>
    <dgm:pt modelId="{9E67A00D-5660-4A8E-AD0B-E2E8CB7E61A7}" type="pres">
      <dgm:prSet presAssocID="{711E5BDD-2458-4740-A1E1-6DEC26091004}" presName="gear2dstNode" presStyleLbl="node1" presStyleIdx="1" presStyleCnt="3"/>
      <dgm:spPr/>
    </dgm:pt>
    <dgm:pt modelId="{23A71486-7698-4516-8662-41D2BF396AE7}" type="pres">
      <dgm:prSet presAssocID="{5599B924-3CA2-4C4F-ABCA-686C43EE30E8}" presName="gear3" presStyleLbl="node1" presStyleIdx="2" presStyleCnt="3"/>
      <dgm:spPr/>
    </dgm:pt>
    <dgm:pt modelId="{D5F3B601-5D24-48FE-8C1D-2C51B8607AD0}" type="pres">
      <dgm:prSet presAssocID="{5599B924-3CA2-4C4F-ABCA-686C43EE30E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5AA0AF7-26C3-407D-A3AC-FBB0B58B81DD}" type="pres">
      <dgm:prSet presAssocID="{5599B924-3CA2-4C4F-ABCA-686C43EE30E8}" presName="gear3srcNode" presStyleLbl="node1" presStyleIdx="2" presStyleCnt="3"/>
      <dgm:spPr/>
    </dgm:pt>
    <dgm:pt modelId="{6E557C75-95E3-4B2B-8C27-D7E0A86D63B8}" type="pres">
      <dgm:prSet presAssocID="{5599B924-3CA2-4C4F-ABCA-686C43EE30E8}" presName="gear3dstNode" presStyleLbl="node1" presStyleIdx="2" presStyleCnt="3"/>
      <dgm:spPr/>
    </dgm:pt>
    <dgm:pt modelId="{AC1182CC-553A-4993-A6A8-EE841CFC1BB8}" type="pres">
      <dgm:prSet presAssocID="{14611E3A-43EC-408E-959F-1CC3BBBD6A97}" presName="connector1" presStyleLbl="sibTrans2D1" presStyleIdx="0" presStyleCnt="3"/>
      <dgm:spPr/>
    </dgm:pt>
    <dgm:pt modelId="{46FCE57A-33E2-4ED2-93A1-1B4573598DB7}" type="pres">
      <dgm:prSet presAssocID="{E0DA3861-F2CC-466D-ADDA-A1D5A348B430}" presName="connector2" presStyleLbl="sibTrans2D1" presStyleIdx="1" presStyleCnt="3"/>
      <dgm:spPr/>
    </dgm:pt>
    <dgm:pt modelId="{971555BD-08F9-4317-A260-87BAAC506B46}" type="pres">
      <dgm:prSet presAssocID="{CA2B8BE5-CA35-43E1-B2EF-F97E6BAC3E1F}" presName="connector3" presStyleLbl="sibTrans2D1" presStyleIdx="2" presStyleCnt="3"/>
      <dgm:spPr/>
    </dgm:pt>
  </dgm:ptLst>
  <dgm:cxnLst>
    <dgm:cxn modelId="{93395D1A-4677-4670-A6BC-9D74B83D6EF0}" type="presOf" srcId="{14611E3A-43EC-408E-959F-1CC3BBBD6A97}" destId="{AC1182CC-553A-4993-A6A8-EE841CFC1BB8}" srcOrd="0" destOrd="0" presId="urn:microsoft.com/office/officeart/2005/8/layout/gear1"/>
    <dgm:cxn modelId="{6F856527-650A-436F-9318-58EC7DFEF7B7}" srcId="{6398ACD8-8A2D-41B1-8ACB-2F260CA298AA}" destId="{5599B924-3CA2-4C4F-ABCA-686C43EE30E8}" srcOrd="2" destOrd="0" parTransId="{8E7E3FD3-3DCB-448B-B86C-5532A997563E}" sibTransId="{CA2B8BE5-CA35-43E1-B2EF-F97E6BAC3E1F}"/>
    <dgm:cxn modelId="{4D9B6F2C-ECF8-4244-810C-380CCF94F8EA}" type="presOf" srcId="{BEC34AAE-0FB2-47A1-A982-00D54391E33C}" destId="{AA79F993-6379-44AE-B33F-D082BA51B07A}" srcOrd="0" destOrd="0" presId="urn:microsoft.com/office/officeart/2005/8/layout/gear1"/>
    <dgm:cxn modelId="{B3081032-08D9-435F-B7DD-DD6914A1F6E9}" type="presOf" srcId="{5599B924-3CA2-4C4F-ABCA-686C43EE30E8}" destId="{23A71486-7698-4516-8662-41D2BF396AE7}" srcOrd="0" destOrd="0" presId="urn:microsoft.com/office/officeart/2005/8/layout/gear1"/>
    <dgm:cxn modelId="{A70FEA5F-C5D7-4728-AA58-3536D15AD695}" type="presOf" srcId="{711E5BDD-2458-4740-A1E1-6DEC26091004}" destId="{8A6B9AC2-C251-4051-A908-7E5AA765CA4B}" srcOrd="0" destOrd="0" presId="urn:microsoft.com/office/officeart/2005/8/layout/gear1"/>
    <dgm:cxn modelId="{7A898641-BC68-4D2B-9A30-176B61F10BF7}" type="presOf" srcId="{CA2B8BE5-CA35-43E1-B2EF-F97E6BAC3E1F}" destId="{971555BD-08F9-4317-A260-87BAAC506B46}" srcOrd="0" destOrd="0" presId="urn:microsoft.com/office/officeart/2005/8/layout/gear1"/>
    <dgm:cxn modelId="{EB94E341-8569-4BEA-94AF-0522D5E97D74}" type="presOf" srcId="{5599B924-3CA2-4C4F-ABCA-686C43EE30E8}" destId="{B5AA0AF7-26C3-407D-A3AC-FBB0B58B81DD}" srcOrd="2" destOrd="0" presId="urn:microsoft.com/office/officeart/2005/8/layout/gear1"/>
    <dgm:cxn modelId="{4A38CC51-F779-4024-A18F-F25915260F44}" srcId="{6398ACD8-8A2D-41B1-8ACB-2F260CA298AA}" destId="{BEC34AAE-0FB2-47A1-A982-00D54391E33C}" srcOrd="0" destOrd="0" parTransId="{6CE7843B-1322-47E7-AAFA-73612B2A50F4}" sibTransId="{14611E3A-43EC-408E-959F-1CC3BBBD6A97}"/>
    <dgm:cxn modelId="{AB7D2BAE-97D5-4585-9891-A9A12C6F89CD}" type="presOf" srcId="{BEC34AAE-0FB2-47A1-A982-00D54391E33C}" destId="{ED0DB1FA-262C-4930-B02F-805D631B2F6A}" srcOrd="1" destOrd="0" presId="urn:microsoft.com/office/officeart/2005/8/layout/gear1"/>
    <dgm:cxn modelId="{55AEB6B2-E12E-45C5-A9A2-965F83CCB82F}" type="presOf" srcId="{711E5BDD-2458-4740-A1E1-6DEC26091004}" destId="{9E67A00D-5660-4A8E-AD0B-E2E8CB7E61A7}" srcOrd="2" destOrd="0" presId="urn:microsoft.com/office/officeart/2005/8/layout/gear1"/>
    <dgm:cxn modelId="{19CCADB6-65FD-4043-9DF9-EEC324E1F789}" type="presOf" srcId="{E0DA3861-F2CC-466D-ADDA-A1D5A348B430}" destId="{46FCE57A-33E2-4ED2-93A1-1B4573598DB7}" srcOrd="0" destOrd="0" presId="urn:microsoft.com/office/officeart/2005/8/layout/gear1"/>
    <dgm:cxn modelId="{9D7B4EDD-4D06-4244-8576-5D66D2BC0DAC}" type="presOf" srcId="{6398ACD8-8A2D-41B1-8ACB-2F260CA298AA}" destId="{BF80341C-F59D-4855-802A-B3401DAF0B82}" srcOrd="0" destOrd="0" presId="urn:microsoft.com/office/officeart/2005/8/layout/gear1"/>
    <dgm:cxn modelId="{FB50DCE2-CA37-4C41-A2DF-BDECEC6D2490}" type="presOf" srcId="{BEC34AAE-0FB2-47A1-A982-00D54391E33C}" destId="{91F524D8-90E1-4027-8A68-4D18BCC8DED1}" srcOrd="2" destOrd="0" presId="urn:microsoft.com/office/officeart/2005/8/layout/gear1"/>
    <dgm:cxn modelId="{4215EFE8-FF8D-4183-A427-6BB47324E9C7}" srcId="{6398ACD8-8A2D-41B1-8ACB-2F260CA298AA}" destId="{711E5BDD-2458-4740-A1E1-6DEC26091004}" srcOrd="1" destOrd="0" parTransId="{882FE9C8-4CB5-46A3-B2BF-A58183A4BCB8}" sibTransId="{E0DA3861-F2CC-466D-ADDA-A1D5A348B430}"/>
    <dgm:cxn modelId="{D5EC7AEE-1A47-4C32-A37E-A08E6A73E922}" type="presOf" srcId="{5599B924-3CA2-4C4F-ABCA-686C43EE30E8}" destId="{6E557C75-95E3-4B2B-8C27-D7E0A86D63B8}" srcOrd="3" destOrd="0" presId="urn:microsoft.com/office/officeart/2005/8/layout/gear1"/>
    <dgm:cxn modelId="{6D4F5EF4-4E88-4626-95DD-13EDB5AC9191}" type="presOf" srcId="{5599B924-3CA2-4C4F-ABCA-686C43EE30E8}" destId="{D5F3B601-5D24-48FE-8C1D-2C51B8607AD0}" srcOrd="1" destOrd="0" presId="urn:microsoft.com/office/officeart/2005/8/layout/gear1"/>
    <dgm:cxn modelId="{C52B9AF5-5135-4208-8F60-9756DD2FF74C}" type="presOf" srcId="{711E5BDD-2458-4740-A1E1-6DEC26091004}" destId="{9E6C464E-183B-4A5F-B393-FC248C58D695}" srcOrd="1" destOrd="0" presId="urn:microsoft.com/office/officeart/2005/8/layout/gear1"/>
    <dgm:cxn modelId="{BE78DA3E-2DE4-45F4-A483-5B4EF4C43FCA}" type="presParOf" srcId="{BF80341C-F59D-4855-802A-B3401DAF0B82}" destId="{AA79F993-6379-44AE-B33F-D082BA51B07A}" srcOrd="0" destOrd="0" presId="urn:microsoft.com/office/officeart/2005/8/layout/gear1"/>
    <dgm:cxn modelId="{6588CEFF-CDF7-4F27-91EB-8E5BAC09D4D6}" type="presParOf" srcId="{BF80341C-F59D-4855-802A-B3401DAF0B82}" destId="{ED0DB1FA-262C-4930-B02F-805D631B2F6A}" srcOrd="1" destOrd="0" presId="urn:microsoft.com/office/officeart/2005/8/layout/gear1"/>
    <dgm:cxn modelId="{0AD4F4FE-E32E-475F-A978-E03AD569FF1D}" type="presParOf" srcId="{BF80341C-F59D-4855-802A-B3401DAF0B82}" destId="{91F524D8-90E1-4027-8A68-4D18BCC8DED1}" srcOrd="2" destOrd="0" presId="urn:microsoft.com/office/officeart/2005/8/layout/gear1"/>
    <dgm:cxn modelId="{0A07418C-9507-4783-98D8-51F774302785}" type="presParOf" srcId="{BF80341C-F59D-4855-802A-B3401DAF0B82}" destId="{8A6B9AC2-C251-4051-A908-7E5AA765CA4B}" srcOrd="3" destOrd="0" presId="urn:microsoft.com/office/officeart/2005/8/layout/gear1"/>
    <dgm:cxn modelId="{395A02B0-E46D-400E-B092-86313BAFA348}" type="presParOf" srcId="{BF80341C-F59D-4855-802A-B3401DAF0B82}" destId="{9E6C464E-183B-4A5F-B393-FC248C58D695}" srcOrd="4" destOrd="0" presId="urn:microsoft.com/office/officeart/2005/8/layout/gear1"/>
    <dgm:cxn modelId="{D41D4377-7D06-489B-91A0-C9E62819449E}" type="presParOf" srcId="{BF80341C-F59D-4855-802A-B3401DAF0B82}" destId="{9E67A00D-5660-4A8E-AD0B-E2E8CB7E61A7}" srcOrd="5" destOrd="0" presId="urn:microsoft.com/office/officeart/2005/8/layout/gear1"/>
    <dgm:cxn modelId="{1E1860B2-B686-4036-8F49-160BF5FC7B5C}" type="presParOf" srcId="{BF80341C-F59D-4855-802A-B3401DAF0B82}" destId="{23A71486-7698-4516-8662-41D2BF396AE7}" srcOrd="6" destOrd="0" presId="urn:microsoft.com/office/officeart/2005/8/layout/gear1"/>
    <dgm:cxn modelId="{08596079-A76E-403D-9E43-AB952F85F084}" type="presParOf" srcId="{BF80341C-F59D-4855-802A-B3401DAF0B82}" destId="{D5F3B601-5D24-48FE-8C1D-2C51B8607AD0}" srcOrd="7" destOrd="0" presId="urn:microsoft.com/office/officeart/2005/8/layout/gear1"/>
    <dgm:cxn modelId="{8C53843E-D133-4291-B0B6-B362E914FEF0}" type="presParOf" srcId="{BF80341C-F59D-4855-802A-B3401DAF0B82}" destId="{B5AA0AF7-26C3-407D-A3AC-FBB0B58B81DD}" srcOrd="8" destOrd="0" presId="urn:microsoft.com/office/officeart/2005/8/layout/gear1"/>
    <dgm:cxn modelId="{F4D4C57D-C010-4292-9080-3035DAEFA00A}" type="presParOf" srcId="{BF80341C-F59D-4855-802A-B3401DAF0B82}" destId="{6E557C75-95E3-4B2B-8C27-D7E0A86D63B8}" srcOrd="9" destOrd="0" presId="urn:microsoft.com/office/officeart/2005/8/layout/gear1"/>
    <dgm:cxn modelId="{687BB0D9-D4AD-4571-AA94-1B03F532A45C}" type="presParOf" srcId="{BF80341C-F59D-4855-802A-B3401DAF0B82}" destId="{AC1182CC-553A-4993-A6A8-EE841CFC1BB8}" srcOrd="10" destOrd="0" presId="urn:microsoft.com/office/officeart/2005/8/layout/gear1"/>
    <dgm:cxn modelId="{D1BF26EC-7087-48C1-B8E3-75844A76FD9F}" type="presParOf" srcId="{BF80341C-F59D-4855-802A-B3401DAF0B82}" destId="{46FCE57A-33E2-4ED2-93A1-1B4573598DB7}" srcOrd="11" destOrd="0" presId="urn:microsoft.com/office/officeart/2005/8/layout/gear1"/>
    <dgm:cxn modelId="{85EF9BAF-0507-443B-80A7-32852C875B8E}" type="presParOf" srcId="{BF80341C-F59D-4855-802A-B3401DAF0B82}" destId="{971555BD-08F9-4317-A260-87BAAC506B4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9E13-4B10-468A-B734-43457C2A665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Session1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Computer Science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u="none" kern="1200" dirty="0"/>
            <a:t>Programming Languages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u="none" kern="1200" dirty="0"/>
            <a:t>Establishing Python Work Space</a:t>
          </a:r>
          <a:endParaRPr lang="en-US" sz="1400" b="1" kern="1200" dirty="0"/>
        </a:p>
      </dsp:txBody>
      <dsp:txXfrm>
        <a:off x="28567" y="28567"/>
        <a:ext cx="5091953" cy="918226"/>
      </dsp:txXfrm>
    </dsp:sp>
    <dsp:sp modelId="{635E6AAB-FC63-4665-AEEB-F96A0CA9AA1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Session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u="none" kern="1200" dirty="0"/>
            <a:t>Variables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Basic Operations</a:t>
          </a:r>
        </a:p>
      </dsp:txBody>
      <dsp:txXfrm>
        <a:off x="495927" y="1139393"/>
        <a:ext cx="5100081" cy="918226"/>
      </dsp:txXfrm>
    </dsp:sp>
    <dsp:sp modelId="{283E391C-441A-43D6-9512-B973D461EE7A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Session 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u="none" kern="1200" dirty="0"/>
            <a:t>Data Structures</a:t>
          </a:r>
          <a:endParaRPr lang="en-US" sz="1400" b="1" kern="1200" dirty="0"/>
        </a:p>
      </dsp:txBody>
      <dsp:txXfrm>
        <a:off x="963286" y="2250220"/>
        <a:ext cx="5100081" cy="918226"/>
      </dsp:txXfrm>
    </dsp:sp>
    <dsp:sp modelId="{B112D0EA-E080-4E6A-98B3-2BC59005E27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Session 4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u="none" kern="1200" dirty="0"/>
            <a:t>Conditionals</a:t>
          </a:r>
          <a:endParaRPr lang="en-US" sz="1400" kern="1200" dirty="0"/>
        </a:p>
      </dsp:txBody>
      <dsp:txXfrm>
        <a:off x="1430646" y="3361047"/>
        <a:ext cx="5100081" cy="918226"/>
      </dsp:txXfrm>
    </dsp:sp>
    <dsp:sp modelId="{07CEDF21-DCE4-4E74-A5FB-FDE73AA9F130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Session 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u="none" kern="1200" dirty="0"/>
            <a:t>Loops</a:t>
          </a:r>
          <a:endParaRPr lang="en-US" sz="1400" kern="1200" dirty="0"/>
        </a:p>
      </dsp:txBody>
      <dsp:txXfrm>
        <a:off x="1898006" y="4471873"/>
        <a:ext cx="5100081" cy="918226"/>
      </dsp:txXfrm>
    </dsp:sp>
    <dsp:sp modelId="{3BFA0E50-406C-4339-8295-C524A8D1396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767221" y="712554"/>
        <a:ext cx="348692" cy="477073"/>
      </dsp:txXfrm>
    </dsp:sp>
    <dsp:sp modelId="{5EC6AC4E-B909-44A5-A23E-D766913ABEE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234581" y="1823381"/>
        <a:ext cx="348692" cy="477073"/>
      </dsp:txXfrm>
    </dsp:sp>
    <dsp:sp modelId="{34CB2E51-1052-4707-BA74-352B4AB6A9E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701941" y="2917952"/>
        <a:ext cx="348692" cy="477073"/>
      </dsp:txXfrm>
    </dsp:sp>
    <dsp:sp modelId="{B98F7E29-F3F0-4298-8F07-9C0303216E1F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169301" y="4039616"/>
        <a:ext cx="348692" cy="477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A9E13-4B10-468A-B734-43457C2A665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Session 6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u="none" kern="1200" dirty="0"/>
            <a:t>Working with Files</a:t>
          </a:r>
          <a:endParaRPr lang="en-US" sz="1400" kern="1200" dirty="0"/>
        </a:p>
      </dsp:txBody>
      <dsp:txXfrm>
        <a:off x="28567" y="28567"/>
        <a:ext cx="5091953" cy="918226"/>
      </dsp:txXfrm>
    </dsp:sp>
    <dsp:sp modelId="{635E6AAB-FC63-4665-AEEB-F96A0CA9AA1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Session 7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none" kern="1200" dirty="0"/>
            <a:t>Functions</a:t>
          </a:r>
          <a:endParaRPr lang="en-US" sz="1800" kern="1200" dirty="0"/>
        </a:p>
      </dsp:txBody>
      <dsp:txXfrm>
        <a:off x="495927" y="1139393"/>
        <a:ext cx="5100081" cy="918226"/>
      </dsp:txXfrm>
    </dsp:sp>
    <dsp:sp modelId="{283E391C-441A-43D6-9512-B973D461EE7A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Session 8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none" kern="1200" dirty="0"/>
            <a:t>Object Oriented Programming</a:t>
          </a:r>
          <a:endParaRPr lang="en-US" sz="1800" kern="1200" dirty="0"/>
        </a:p>
      </dsp:txBody>
      <dsp:txXfrm>
        <a:off x="963286" y="2250220"/>
        <a:ext cx="5100081" cy="918226"/>
      </dsp:txXfrm>
    </dsp:sp>
    <dsp:sp modelId="{B112D0EA-E080-4E6A-98B3-2BC59005E27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Session 9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none" kern="1200" dirty="0"/>
            <a:t>What are libraries</a:t>
          </a:r>
          <a:endParaRPr lang="en-US" sz="1800" kern="1200" dirty="0"/>
        </a:p>
      </dsp:txBody>
      <dsp:txXfrm>
        <a:off x="1430646" y="3361047"/>
        <a:ext cx="5100081" cy="918226"/>
      </dsp:txXfrm>
    </dsp:sp>
    <dsp:sp modelId="{07CEDF21-DCE4-4E74-A5FB-FDE73AA9F130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Session 10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none" kern="1200" dirty="0"/>
            <a:t>Hands on Automation Projects</a:t>
          </a:r>
          <a:endParaRPr lang="en-US" sz="1800" kern="1200" dirty="0"/>
        </a:p>
      </dsp:txBody>
      <dsp:txXfrm>
        <a:off x="1898006" y="4471873"/>
        <a:ext cx="5100081" cy="918226"/>
      </dsp:txXfrm>
    </dsp:sp>
    <dsp:sp modelId="{3BFA0E50-406C-4339-8295-C524A8D1396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767221" y="712554"/>
        <a:ext cx="348692" cy="477073"/>
      </dsp:txXfrm>
    </dsp:sp>
    <dsp:sp modelId="{5EC6AC4E-B909-44A5-A23E-D766913ABEE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234581" y="1823381"/>
        <a:ext cx="348692" cy="477073"/>
      </dsp:txXfrm>
    </dsp:sp>
    <dsp:sp modelId="{34CB2E51-1052-4707-BA74-352B4AB6A9E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701941" y="2917952"/>
        <a:ext cx="348692" cy="477073"/>
      </dsp:txXfrm>
    </dsp:sp>
    <dsp:sp modelId="{B98F7E29-F3F0-4298-8F07-9C0303216E1F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169301" y="4039616"/>
        <a:ext cx="348692" cy="4770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9F993-6379-44AE-B33F-D082BA51B07A}">
      <dsp:nvSpPr>
        <dsp:cNvPr id="0" name=""/>
        <dsp:cNvSpPr/>
      </dsp:nvSpPr>
      <dsp:spPr>
        <a:xfrm>
          <a:off x="2309880" y="2097965"/>
          <a:ext cx="2564179" cy="2564179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YouTube Downloader</a:t>
          </a:r>
        </a:p>
      </dsp:txBody>
      <dsp:txXfrm>
        <a:off x="2825394" y="2698612"/>
        <a:ext cx="1533151" cy="1318041"/>
      </dsp:txXfrm>
    </dsp:sp>
    <dsp:sp modelId="{8A6B9AC2-C251-4051-A908-7E5AA765CA4B}">
      <dsp:nvSpPr>
        <dsp:cNvPr id="0" name=""/>
        <dsp:cNvSpPr/>
      </dsp:nvSpPr>
      <dsp:spPr>
        <a:xfrm>
          <a:off x="817994" y="1491886"/>
          <a:ext cx="1864858" cy="1864858"/>
        </a:xfrm>
        <a:prstGeom prst="gear6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Excel Automation</a:t>
          </a:r>
        </a:p>
      </dsp:txBody>
      <dsp:txXfrm>
        <a:off x="1287478" y="1964207"/>
        <a:ext cx="925890" cy="920216"/>
      </dsp:txXfrm>
    </dsp:sp>
    <dsp:sp modelId="{23A71486-7698-4516-8662-41D2BF396AE7}">
      <dsp:nvSpPr>
        <dsp:cNvPr id="0" name=""/>
        <dsp:cNvSpPr/>
      </dsp:nvSpPr>
      <dsp:spPr>
        <a:xfrm rot="20700000">
          <a:off x="1862505" y="205324"/>
          <a:ext cx="1827180" cy="1827180"/>
        </a:xfrm>
        <a:prstGeom prst="gear6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Currency Convertor</a:t>
          </a:r>
        </a:p>
      </dsp:txBody>
      <dsp:txXfrm rot="-20700000">
        <a:off x="2263259" y="606078"/>
        <a:ext cx="1025671" cy="1025671"/>
      </dsp:txXfrm>
    </dsp:sp>
    <dsp:sp modelId="{AC1182CC-553A-4993-A6A8-EE841CFC1BB8}">
      <dsp:nvSpPr>
        <dsp:cNvPr id="0" name=""/>
        <dsp:cNvSpPr/>
      </dsp:nvSpPr>
      <dsp:spPr>
        <a:xfrm>
          <a:off x="2117879" y="1708090"/>
          <a:ext cx="3282150" cy="3282150"/>
        </a:xfrm>
        <a:prstGeom prst="circularArrow">
          <a:avLst>
            <a:gd name="adj1" fmla="val 4687"/>
            <a:gd name="adj2" fmla="val 299029"/>
            <a:gd name="adj3" fmla="val 2526315"/>
            <a:gd name="adj4" fmla="val 15839585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CE57A-33E2-4ED2-93A1-1B4573598DB7}">
      <dsp:nvSpPr>
        <dsp:cNvPr id="0" name=""/>
        <dsp:cNvSpPr/>
      </dsp:nvSpPr>
      <dsp:spPr>
        <a:xfrm>
          <a:off x="487731" y="1077256"/>
          <a:ext cx="2384687" cy="238468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555BD-08F9-4317-A260-87BAAC506B46}">
      <dsp:nvSpPr>
        <dsp:cNvPr id="0" name=""/>
        <dsp:cNvSpPr/>
      </dsp:nvSpPr>
      <dsp:spPr>
        <a:xfrm>
          <a:off x="1439859" y="-196904"/>
          <a:ext cx="2571172" cy="257117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9F993-6379-44AE-B33F-D082BA51B07A}">
      <dsp:nvSpPr>
        <dsp:cNvPr id="0" name=""/>
        <dsp:cNvSpPr/>
      </dsp:nvSpPr>
      <dsp:spPr>
        <a:xfrm>
          <a:off x="2309880" y="2097965"/>
          <a:ext cx="2564179" cy="256417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Calculator</a:t>
          </a:r>
        </a:p>
      </dsp:txBody>
      <dsp:txXfrm>
        <a:off x="2825394" y="2698612"/>
        <a:ext cx="1533151" cy="1318041"/>
      </dsp:txXfrm>
    </dsp:sp>
    <dsp:sp modelId="{8A6B9AC2-C251-4051-A908-7E5AA765CA4B}">
      <dsp:nvSpPr>
        <dsp:cNvPr id="0" name=""/>
        <dsp:cNvSpPr/>
      </dsp:nvSpPr>
      <dsp:spPr>
        <a:xfrm>
          <a:off x="817994" y="1491886"/>
          <a:ext cx="1864858" cy="1864858"/>
        </a:xfrm>
        <a:prstGeom prst="gear6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Sending Emails</a:t>
          </a:r>
        </a:p>
      </dsp:txBody>
      <dsp:txXfrm>
        <a:off x="1287478" y="1964207"/>
        <a:ext cx="925890" cy="920216"/>
      </dsp:txXfrm>
    </dsp:sp>
    <dsp:sp modelId="{23A71486-7698-4516-8662-41D2BF396AE7}">
      <dsp:nvSpPr>
        <dsp:cNvPr id="0" name=""/>
        <dsp:cNvSpPr/>
      </dsp:nvSpPr>
      <dsp:spPr>
        <a:xfrm rot="20700000">
          <a:off x="1862505" y="205324"/>
          <a:ext cx="1827180" cy="1827180"/>
        </a:xfrm>
        <a:prstGeom prst="gear6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File Categorizer</a:t>
          </a:r>
        </a:p>
      </dsp:txBody>
      <dsp:txXfrm rot="-20700000">
        <a:off x="2263259" y="606078"/>
        <a:ext cx="1025671" cy="1025671"/>
      </dsp:txXfrm>
    </dsp:sp>
    <dsp:sp modelId="{AC1182CC-553A-4993-A6A8-EE841CFC1BB8}">
      <dsp:nvSpPr>
        <dsp:cNvPr id="0" name=""/>
        <dsp:cNvSpPr/>
      </dsp:nvSpPr>
      <dsp:spPr>
        <a:xfrm>
          <a:off x="2117879" y="1708090"/>
          <a:ext cx="3282150" cy="3282150"/>
        </a:xfrm>
        <a:prstGeom prst="circularArrow">
          <a:avLst>
            <a:gd name="adj1" fmla="val 4687"/>
            <a:gd name="adj2" fmla="val 299029"/>
            <a:gd name="adj3" fmla="val 2526315"/>
            <a:gd name="adj4" fmla="val 15839585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CE57A-33E2-4ED2-93A1-1B4573598DB7}">
      <dsp:nvSpPr>
        <dsp:cNvPr id="0" name=""/>
        <dsp:cNvSpPr/>
      </dsp:nvSpPr>
      <dsp:spPr>
        <a:xfrm>
          <a:off x="487731" y="1077256"/>
          <a:ext cx="2384687" cy="238468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555BD-08F9-4317-A260-87BAAC506B46}">
      <dsp:nvSpPr>
        <dsp:cNvPr id="0" name=""/>
        <dsp:cNvSpPr/>
      </dsp:nvSpPr>
      <dsp:spPr>
        <a:xfrm>
          <a:off x="1439859" y="-196904"/>
          <a:ext cx="2571172" cy="257117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E9EC-2D4E-4891-BEBF-E9A86FF19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DA148-408C-4CA3-A39A-6FBC97791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0EC01-E655-4F17-93AA-1255AC6A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8C7E-4037-46D7-BCB2-8BC2BB2082E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A7BA-F82C-4533-A405-874963ED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A29D-149E-49A8-AA95-021CD28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67B-7A52-4E36-84B5-C7E34D4C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B5B0-BA1A-4616-A0D0-49CA4EAC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1D5A9-0502-414F-8C11-5DF40A087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FF87-68FD-44D3-B8CB-2C0D00D4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8C7E-4037-46D7-BCB2-8BC2BB2082E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CE9F-1F82-4B97-A8F2-B1F11B36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6BF9-5B26-491C-BBE1-D98CE174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67B-7A52-4E36-84B5-C7E34D4C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3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BD8B0-AE9B-4C7F-92A0-A13B162C7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AA761-4F2A-4890-A9E4-92FDD7BDD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B5A7-C04C-4007-89B4-4CFA6164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8C7E-4037-46D7-BCB2-8BC2BB2082E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C0999-FBD6-4A72-9F49-1D7D90E7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6E727-9AE7-41C7-95C6-E5065A21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67B-7A52-4E36-84B5-C7E34D4C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6D7-CD6C-4659-8033-C4EA0EA9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40CE0-5039-4DE4-8B48-0E1FDAEC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15A5-6AC3-426D-BBCF-B3F41AE7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8C7E-4037-46D7-BCB2-8BC2BB2082E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CB4C8-E782-45E4-B1DD-F08384DC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397B3-B750-4696-9106-DBBE8BD1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67B-7A52-4E36-84B5-C7E34D4C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CB2E-5327-4370-8C84-DEABD5AF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EDFF9-7619-40E9-866A-F1FE3B7B0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9663-925B-47DF-B22D-6B6D0449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8C7E-4037-46D7-BCB2-8BC2BB2082E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2F49-8D51-42B7-B8B4-50EAD6DD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269-9D27-419A-909B-2533CD3A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67B-7A52-4E36-84B5-C7E34D4C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9763-EB73-4884-BA6E-EE1417EF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F065-9464-4CE1-A2D5-03E5B23FC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6446-7F44-4222-A036-C5D06075D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D587A-461C-482C-B8D3-9F10152C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8C7E-4037-46D7-BCB2-8BC2BB2082E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CCF63-724F-40F5-93E3-CBCCD254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2940D-8143-44C5-BCE7-05232C5C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67B-7A52-4E36-84B5-C7E34D4C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3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B184-6051-4E0D-9E4A-B6E33227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3095-88FA-452B-BDC7-73248650E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B7950-B419-46F3-A41A-F4201CFCE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B3351-5843-455D-AB59-0CBA1EF78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9F29D-D07B-4103-B723-9AD8B1A35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D5294-1D98-45AC-A128-7FB18A88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8C7E-4037-46D7-BCB2-8BC2BB2082E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E0569-51F1-4FD4-A9DF-3870E46B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0C26-2033-4A0B-9258-3EADB623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67B-7A52-4E36-84B5-C7E34D4C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5F12-6DF6-4E99-947D-A00346F3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A363-58B9-4441-B2E1-2FCEBD0D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8C7E-4037-46D7-BCB2-8BC2BB2082E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A79D3-FEB0-4947-B443-9AF2B1F2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0301C-FF8B-491B-9C18-760E51A4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67B-7A52-4E36-84B5-C7E34D4C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288D3-FEFA-441B-8264-568C6067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8C7E-4037-46D7-BCB2-8BC2BB2082E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58D28-5FC6-4440-BF0B-EB2B83D1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B8A17-469B-439D-9532-DAC1B381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67B-7A52-4E36-84B5-C7E34D4C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2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C262-1061-447F-AB62-BB962237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A44D-F223-43B6-8F03-60FD2140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6B1D7-E97C-43FE-8D74-E1F0095F1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51C7C-7D91-4984-AE9E-811B1550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8C7E-4037-46D7-BCB2-8BC2BB2082E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095F4-8FFE-4BBE-89EE-A8E1BD6A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F535-1659-472C-8D87-3C3F221C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67B-7A52-4E36-84B5-C7E34D4C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5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4471-BF54-4AD3-91F4-B2F214C2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4EA3B-112C-44CF-9B2F-8068E59A1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370AC-3A11-4448-BBBD-F5A0FF029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5FE57-D8D5-4462-A877-DE5F48BE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8C7E-4037-46D7-BCB2-8BC2BB2082E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5EBAE-3FC6-4468-9D97-3A598AC7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E3BC2-759D-4D54-9241-8BCB1A6E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67B-7A52-4E36-84B5-C7E34D4C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5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96885-19FC-49D3-8534-0B155A9A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DFF11-34F1-4F89-A260-6EA90907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3357A-DE04-4273-ACC6-57501007D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8C7E-4037-46D7-BCB2-8BC2BB2082E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76A4A-0934-42AC-9FD2-1EE36E74C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5C45B-E936-4615-8B3C-CD42AB57F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E67B-7A52-4E36-84B5-C7E34D4C3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0ED7-BCBF-4BFF-937C-E10E8031F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1FE74-CCD9-41C6-A21C-EF5AAA885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D5750-2DF4-4B13-9935-C1C122C6E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6A0B30-C91A-4321-8F49-464D8E34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212" y="450009"/>
            <a:ext cx="2363787" cy="5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8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1487D7F-790C-450A-BAC9-FD7C4F6FC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5874633"/>
              </p:ext>
            </p:extLst>
          </p:nvPr>
        </p:nvGraphicFramePr>
        <p:xfrm>
          <a:off x="1960282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9B1625D-6540-4698-82E0-14A449943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8776" y="191247"/>
            <a:ext cx="1079484" cy="10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1487D7F-790C-450A-BAC9-FD7C4F6FC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417504"/>
              </p:ext>
            </p:extLst>
          </p:nvPr>
        </p:nvGraphicFramePr>
        <p:xfrm>
          <a:off x="1870635" y="6240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D5E5C36-E4FE-4480-9994-0C28F2613E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8776" y="191247"/>
            <a:ext cx="1079484" cy="10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E5C36-E4FE-4480-9994-0C28F261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776" y="191247"/>
            <a:ext cx="1079484" cy="1041592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BBFC029-F3FC-4AFF-AB9D-216FF5152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123365"/>
              </p:ext>
            </p:extLst>
          </p:nvPr>
        </p:nvGraphicFramePr>
        <p:xfrm>
          <a:off x="5827059" y="2151529"/>
          <a:ext cx="5085976" cy="4662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AFD1685-080F-41C7-A760-70DAAE6CA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981820"/>
              </p:ext>
            </p:extLst>
          </p:nvPr>
        </p:nvGraphicFramePr>
        <p:xfrm>
          <a:off x="543859" y="657412"/>
          <a:ext cx="5085976" cy="4662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3143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</dc:creator>
  <cp:lastModifiedBy>Sasha</cp:lastModifiedBy>
  <cp:revision>6</cp:revision>
  <dcterms:created xsi:type="dcterms:W3CDTF">2021-07-13T14:37:49Z</dcterms:created>
  <dcterms:modified xsi:type="dcterms:W3CDTF">2021-07-13T15:31:08Z</dcterms:modified>
</cp:coreProperties>
</file>