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75" r:id="rId3"/>
    <p:sldId id="276" r:id="rId4"/>
    <p:sldId id="277" r:id="rId5"/>
    <p:sldId id="271" r:id="rId6"/>
    <p:sldId id="274" r:id="rId7"/>
    <p:sldId id="278" r:id="rId8"/>
    <p:sldId id="279" r:id="rId9"/>
    <p:sldId id="282" r:id="rId10"/>
    <p:sldId id="289" r:id="rId11"/>
    <p:sldId id="283" r:id="rId12"/>
    <p:sldId id="285" r:id="rId13"/>
    <p:sldId id="286" r:id="rId14"/>
    <p:sldId id="287" r:id="rId15"/>
    <p:sldId id="291" r:id="rId16"/>
    <p:sldId id="292" r:id="rId17"/>
    <p:sldId id="294" r:id="rId18"/>
    <p:sldId id="299" r:id="rId19"/>
    <p:sldId id="296" r:id="rId20"/>
    <p:sldId id="29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ha" initials="s" lastIdx="1" clrIdx="0">
    <p:extLst>
      <p:ext uri="{19B8F6BF-5375-455C-9EA6-DF929625EA0E}">
        <p15:presenceInfo xmlns:p15="http://schemas.microsoft.com/office/powerpoint/2012/main" userId="sas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F0DB7-3F66-476D-B1A2-848E5485D72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953863D1-F9FA-44E2-8D1D-2803E4384DEE}">
      <dgm:prSet phldrT="[Text]"/>
      <dgm:spPr/>
      <dgm:t>
        <a:bodyPr/>
        <a:lstStyle/>
        <a:p>
          <a:r>
            <a:rPr lang="en-US" dirty="0"/>
            <a:t>Decode</a:t>
          </a:r>
        </a:p>
      </dgm:t>
    </dgm:pt>
    <dgm:pt modelId="{F2CCA1A6-2A4F-4383-95DA-B94E215D7E14}" type="parTrans" cxnId="{F0F022FB-DAAA-4E53-8089-85260705FB90}">
      <dgm:prSet/>
      <dgm:spPr/>
      <dgm:t>
        <a:bodyPr/>
        <a:lstStyle/>
        <a:p>
          <a:endParaRPr lang="en-US"/>
        </a:p>
      </dgm:t>
    </dgm:pt>
    <dgm:pt modelId="{62153224-AA41-407F-AA1B-7B1D915AFDB8}" type="sibTrans" cxnId="{F0F022FB-DAAA-4E53-8089-85260705FB90}">
      <dgm:prSet/>
      <dgm:spPr/>
      <dgm:t>
        <a:bodyPr/>
        <a:lstStyle/>
        <a:p>
          <a:endParaRPr lang="en-US"/>
        </a:p>
      </dgm:t>
    </dgm:pt>
    <dgm:pt modelId="{C645CED9-404E-4ED6-85FD-2139161F3BE2}">
      <dgm:prSet phldrT="[Text]"/>
      <dgm:spPr/>
      <dgm:t>
        <a:bodyPr/>
        <a:lstStyle/>
        <a:p>
          <a:r>
            <a:rPr lang="en-US" dirty="0"/>
            <a:t>Execute</a:t>
          </a:r>
        </a:p>
      </dgm:t>
    </dgm:pt>
    <dgm:pt modelId="{58D3C25B-E39B-401A-B61C-62528FCA6785}" type="parTrans" cxnId="{89F3F29E-B88B-4D71-8FCB-6FA2AF89B6CD}">
      <dgm:prSet/>
      <dgm:spPr/>
      <dgm:t>
        <a:bodyPr/>
        <a:lstStyle/>
        <a:p>
          <a:endParaRPr lang="en-US"/>
        </a:p>
      </dgm:t>
    </dgm:pt>
    <dgm:pt modelId="{FDA30849-F86A-43E1-9DF5-A8367AAFD258}" type="sibTrans" cxnId="{89F3F29E-B88B-4D71-8FCB-6FA2AF89B6CD}">
      <dgm:prSet/>
      <dgm:spPr/>
      <dgm:t>
        <a:bodyPr/>
        <a:lstStyle/>
        <a:p>
          <a:endParaRPr lang="en-US"/>
        </a:p>
      </dgm:t>
    </dgm:pt>
    <dgm:pt modelId="{FB639845-220C-4597-A886-B2CA365A372B}">
      <dgm:prSet phldrT="[Text]"/>
      <dgm:spPr/>
      <dgm:t>
        <a:bodyPr/>
        <a:lstStyle/>
        <a:p>
          <a:r>
            <a:rPr lang="en-US" dirty="0"/>
            <a:t>Fetch</a:t>
          </a:r>
        </a:p>
      </dgm:t>
    </dgm:pt>
    <dgm:pt modelId="{2D79081C-8197-4B7C-9E22-A5E315944508}" type="parTrans" cxnId="{2653B211-C131-4096-9137-33343BBB0FE4}">
      <dgm:prSet/>
      <dgm:spPr/>
      <dgm:t>
        <a:bodyPr/>
        <a:lstStyle/>
        <a:p>
          <a:endParaRPr lang="en-US"/>
        </a:p>
      </dgm:t>
    </dgm:pt>
    <dgm:pt modelId="{2A841759-AD2E-4284-B5E7-A7328C8EE248}" type="sibTrans" cxnId="{2653B211-C131-4096-9137-33343BBB0FE4}">
      <dgm:prSet/>
      <dgm:spPr/>
      <dgm:t>
        <a:bodyPr/>
        <a:lstStyle/>
        <a:p>
          <a:endParaRPr lang="en-US"/>
        </a:p>
      </dgm:t>
    </dgm:pt>
    <dgm:pt modelId="{DF100B1D-E829-4870-8B0E-A20CB23B4F5C}" type="pres">
      <dgm:prSet presAssocID="{CEBF0DB7-3F66-476D-B1A2-848E5485D722}" presName="compositeShape" presStyleCnt="0">
        <dgm:presLayoutVars>
          <dgm:chMax val="7"/>
          <dgm:dir/>
          <dgm:resizeHandles val="exact"/>
        </dgm:presLayoutVars>
      </dgm:prSet>
      <dgm:spPr/>
    </dgm:pt>
    <dgm:pt modelId="{52634C58-5CE5-47FB-9DA0-3AF68CB6D1DB}" type="pres">
      <dgm:prSet presAssocID="{CEBF0DB7-3F66-476D-B1A2-848E5485D722}" presName="wedge1" presStyleLbl="node1" presStyleIdx="0" presStyleCnt="3"/>
      <dgm:spPr/>
    </dgm:pt>
    <dgm:pt modelId="{14FA5E23-24E7-4B5E-98E8-79C79FC03DC3}" type="pres">
      <dgm:prSet presAssocID="{CEBF0DB7-3F66-476D-B1A2-848E5485D722}" presName="dummy1a" presStyleCnt="0"/>
      <dgm:spPr/>
    </dgm:pt>
    <dgm:pt modelId="{5998C049-2ACD-44C1-9F85-C1206CCC7C6D}" type="pres">
      <dgm:prSet presAssocID="{CEBF0DB7-3F66-476D-B1A2-848E5485D722}" presName="dummy1b" presStyleCnt="0"/>
      <dgm:spPr/>
    </dgm:pt>
    <dgm:pt modelId="{F5C3BDE2-22F3-492F-B745-95C13A942160}" type="pres">
      <dgm:prSet presAssocID="{CEBF0DB7-3F66-476D-B1A2-848E5485D72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D611303-8A58-4A6F-AE29-FF97A2C6E4B5}" type="pres">
      <dgm:prSet presAssocID="{CEBF0DB7-3F66-476D-B1A2-848E5485D722}" presName="wedge2" presStyleLbl="node1" presStyleIdx="1" presStyleCnt="3"/>
      <dgm:spPr/>
    </dgm:pt>
    <dgm:pt modelId="{61FDADAB-9CE6-47A3-A90E-67604B0E0AA9}" type="pres">
      <dgm:prSet presAssocID="{CEBF0DB7-3F66-476D-B1A2-848E5485D722}" presName="dummy2a" presStyleCnt="0"/>
      <dgm:spPr/>
    </dgm:pt>
    <dgm:pt modelId="{4D6E52C8-E40E-4C42-B2CC-42334BB3D078}" type="pres">
      <dgm:prSet presAssocID="{CEBF0DB7-3F66-476D-B1A2-848E5485D722}" presName="dummy2b" presStyleCnt="0"/>
      <dgm:spPr/>
    </dgm:pt>
    <dgm:pt modelId="{28EC0E2C-A0A0-40E5-83F8-C2055EB99DB5}" type="pres">
      <dgm:prSet presAssocID="{CEBF0DB7-3F66-476D-B1A2-848E5485D72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12E48C-8088-44CE-90B8-67943E502C6C}" type="pres">
      <dgm:prSet presAssocID="{CEBF0DB7-3F66-476D-B1A2-848E5485D722}" presName="wedge3" presStyleLbl="node1" presStyleIdx="2" presStyleCnt="3"/>
      <dgm:spPr/>
    </dgm:pt>
    <dgm:pt modelId="{FCB73021-3722-453C-8D2B-F6C8254B9308}" type="pres">
      <dgm:prSet presAssocID="{CEBF0DB7-3F66-476D-B1A2-848E5485D722}" presName="dummy3a" presStyleCnt="0"/>
      <dgm:spPr/>
    </dgm:pt>
    <dgm:pt modelId="{45A75D4A-2F50-491B-8322-65D5B6E439A5}" type="pres">
      <dgm:prSet presAssocID="{CEBF0DB7-3F66-476D-B1A2-848E5485D722}" presName="dummy3b" presStyleCnt="0"/>
      <dgm:spPr/>
    </dgm:pt>
    <dgm:pt modelId="{5ED1F6CE-8DC5-42A8-8A2D-81316899E2B5}" type="pres">
      <dgm:prSet presAssocID="{CEBF0DB7-3F66-476D-B1A2-848E5485D72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870A99FE-BEF7-4D08-A0D3-84DB0761EC09}" type="pres">
      <dgm:prSet presAssocID="{62153224-AA41-407F-AA1B-7B1D915AFDB8}" presName="arrowWedge1" presStyleLbl="fgSibTrans2D1" presStyleIdx="0" presStyleCnt="3"/>
      <dgm:spPr/>
    </dgm:pt>
    <dgm:pt modelId="{126D3A25-DA7D-409E-9022-EB673A58B000}" type="pres">
      <dgm:prSet presAssocID="{FDA30849-F86A-43E1-9DF5-A8367AAFD258}" presName="arrowWedge2" presStyleLbl="fgSibTrans2D1" presStyleIdx="1" presStyleCnt="3"/>
      <dgm:spPr/>
    </dgm:pt>
    <dgm:pt modelId="{38B0D700-3B48-4E3F-BE36-645D0314B342}" type="pres">
      <dgm:prSet presAssocID="{2A841759-AD2E-4284-B5E7-A7328C8EE248}" presName="arrowWedge3" presStyleLbl="fgSibTrans2D1" presStyleIdx="2" presStyleCnt="3"/>
      <dgm:spPr/>
    </dgm:pt>
  </dgm:ptLst>
  <dgm:cxnLst>
    <dgm:cxn modelId="{654B090F-758A-47A6-9C75-FC4833D4DD25}" type="presOf" srcId="{953863D1-F9FA-44E2-8D1D-2803E4384DEE}" destId="{52634C58-5CE5-47FB-9DA0-3AF68CB6D1DB}" srcOrd="0" destOrd="0" presId="urn:microsoft.com/office/officeart/2005/8/layout/cycle8"/>
    <dgm:cxn modelId="{2653B211-C131-4096-9137-33343BBB0FE4}" srcId="{CEBF0DB7-3F66-476D-B1A2-848E5485D722}" destId="{FB639845-220C-4597-A886-B2CA365A372B}" srcOrd="2" destOrd="0" parTransId="{2D79081C-8197-4B7C-9E22-A5E315944508}" sibTransId="{2A841759-AD2E-4284-B5E7-A7328C8EE248}"/>
    <dgm:cxn modelId="{F59D8F18-B656-482A-8161-DFAFAFBB9D2E}" type="presOf" srcId="{C645CED9-404E-4ED6-85FD-2139161F3BE2}" destId="{28EC0E2C-A0A0-40E5-83F8-C2055EB99DB5}" srcOrd="1" destOrd="0" presId="urn:microsoft.com/office/officeart/2005/8/layout/cycle8"/>
    <dgm:cxn modelId="{6E863F35-C094-4037-9314-430C83F1E731}" type="presOf" srcId="{CEBF0DB7-3F66-476D-B1A2-848E5485D722}" destId="{DF100B1D-E829-4870-8B0E-A20CB23B4F5C}" srcOrd="0" destOrd="0" presId="urn:microsoft.com/office/officeart/2005/8/layout/cycle8"/>
    <dgm:cxn modelId="{A7B6D944-BB8F-4E08-B708-66F3D47F2533}" type="presOf" srcId="{C645CED9-404E-4ED6-85FD-2139161F3BE2}" destId="{7D611303-8A58-4A6F-AE29-FF97A2C6E4B5}" srcOrd="0" destOrd="0" presId="urn:microsoft.com/office/officeart/2005/8/layout/cycle8"/>
    <dgm:cxn modelId="{69BAD84A-6379-4511-92C7-683BA3D626C4}" type="presOf" srcId="{FB639845-220C-4597-A886-B2CA365A372B}" destId="{5ED1F6CE-8DC5-42A8-8A2D-81316899E2B5}" srcOrd="1" destOrd="0" presId="urn:microsoft.com/office/officeart/2005/8/layout/cycle8"/>
    <dgm:cxn modelId="{7D427271-DA39-4E1F-838A-82E5CB363011}" type="presOf" srcId="{953863D1-F9FA-44E2-8D1D-2803E4384DEE}" destId="{F5C3BDE2-22F3-492F-B745-95C13A942160}" srcOrd="1" destOrd="0" presId="urn:microsoft.com/office/officeart/2005/8/layout/cycle8"/>
    <dgm:cxn modelId="{89F3F29E-B88B-4D71-8FCB-6FA2AF89B6CD}" srcId="{CEBF0DB7-3F66-476D-B1A2-848E5485D722}" destId="{C645CED9-404E-4ED6-85FD-2139161F3BE2}" srcOrd="1" destOrd="0" parTransId="{58D3C25B-E39B-401A-B61C-62528FCA6785}" sibTransId="{FDA30849-F86A-43E1-9DF5-A8367AAFD258}"/>
    <dgm:cxn modelId="{C9BBCEE5-A27D-4BEC-A7BF-9FBD69EB3863}" type="presOf" srcId="{FB639845-220C-4597-A886-B2CA365A372B}" destId="{CC12E48C-8088-44CE-90B8-67943E502C6C}" srcOrd="0" destOrd="0" presId="urn:microsoft.com/office/officeart/2005/8/layout/cycle8"/>
    <dgm:cxn modelId="{F0F022FB-DAAA-4E53-8089-85260705FB90}" srcId="{CEBF0DB7-3F66-476D-B1A2-848E5485D722}" destId="{953863D1-F9FA-44E2-8D1D-2803E4384DEE}" srcOrd="0" destOrd="0" parTransId="{F2CCA1A6-2A4F-4383-95DA-B94E215D7E14}" sibTransId="{62153224-AA41-407F-AA1B-7B1D915AFDB8}"/>
    <dgm:cxn modelId="{F2A23DE6-FBEF-47ED-AB68-C0592BA2EBE9}" type="presParOf" srcId="{DF100B1D-E829-4870-8B0E-A20CB23B4F5C}" destId="{52634C58-5CE5-47FB-9DA0-3AF68CB6D1DB}" srcOrd="0" destOrd="0" presId="urn:microsoft.com/office/officeart/2005/8/layout/cycle8"/>
    <dgm:cxn modelId="{0DD9F77D-8673-4C67-BF1C-CF23F32B38E8}" type="presParOf" srcId="{DF100B1D-E829-4870-8B0E-A20CB23B4F5C}" destId="{14FA5E23-24E7-4B5E-98E8-79C79FC03DC3}" srcOrd="1" destOrd="0" presId="urn:microsoft.com/office/officeart/2005/8/layout/cycle8"/>
    <dgm:cxn modelId="{D409D807-B111-4FFA-B246-281CD103B919}" type="presParOf" srcId="{DF100B1D-E829-4870-8B0E-A20CB23B4F5C}" destId="{5998C049-2ACD-44C1-9F85-C1206CCC7C6D}" srcOrd="2" destOrd="0" presId="urn:microsoft.com/office/officeart/2005/8/layout/cycle8"/>
    <dgm:cxn modelId="{AA283754-7F55-417B-9E02-15EF1857D4A7}" type="presParOf" srcId="{DF100B1D-E829-4870-8B0E-A20CB23B4F5C}" destId="{F5C3BDE2-22F3-492F-B745-95C13A942160}" srcOrd="3" destOrd="0" presId="urn:microsoft.com/office/officeart/2005/8/layout/cycle8"/>
    <dgm:cxn modelId="{9CA4713C-C814-49D2-8FC2-06179FFBAE95}" type="presParOf" srcId="{DF100B1D-E829-4870-8B0E-A20CB23B4F5C}" destId="{7D611303-8A58-4A6F-AE29-FF97A2C6E4B5}" srcOrd="4" destOrd="0" presId="urn:microsoft.com/office/officeart/2005/8/layout/cycle8"/>
    <dgm:cxn modelId="{D5B687EE-94E1-4114-94B1-91C910A63254}" type="presParOf" srcId="{DF100B1D-E829-4870-8B0E-A20CB23B4F5C}" destId="{61FDADAB-9CE6-47A3-A90E-67604B0E0AA9}" srcOrd="5" destOrd="0" presId="urn:microsoft.com/office/officeart/2005/8/layout/cycle8"/>
    <dgm:cxn modelId="{496A5A6A-5B7B-4FD0-B417-2D41E06FDE53}" type="presParOf" srcId="{DF100B1D-E829-4870-8B0E-A20CB23B4F5C}" destId="{4D6E52C8-E40E-4C42-B2CC-42334BB3D078}" srcOrd="6" destOrd="0" presId="urn:microsoft.com/office/officeart/2005/8/layout/cycle8"/>
    <dgm:cxn modelId="{8096A40D-210C-4473-9446-D2DB05CB893E}" type="presParOf" srcId="{DF100B1D-E829-4870-8B0E-A20CB23B4F5C}" destId="{28EC0E2C-A0A0-40E5-83F8-C2055EB99DB5}" srcOrd="7" destOrd="0" presId="urn:microsoft.com/office/officeart/2005/8/layout/cycle8"/>
    <dgm:cxn modelId="{C63971A6-85C6-4F53-A5EC-7AFA6EFA16A0}" type="presParOf" srcId="{DF100B1D-E829-4870-8B0E-A20CB23B4F5C}" destId="{CC12E48C-8088-44CE-90B8-67943E502C6C}" srcOrd="8" destOrd="0" presId="urn:microsoft.com/office/officeart/2005/8/layout/cycle8"/>
    <dgm:cxn modelId="{B385E8FA-C9E8-45C2-A468-DDF5276D20D3}" type="presParOf" srcId="{DF100B1D-E829-4870-8B0E-A20CB23B4F5C}" destId="{FCB73021-3722-453C-8D2B-F6C8254B9308}" srcOrd="9" destOrd="0" presId="urn:microsoft.com/office/officeart/2005/8/layout/cycle8"/>
    <dgm:cxn modelId="{24FB35D0-8595-4F21-A14A-8563C5442679}" type="presParOf" srcId="{DF100B1D-E829-4870-8B0E-A20CB23B4F5C}" destId="{45A75D4A-2F50-491B-8322-65D5B6E439A5}" srcOrd="10" destOrd="0" presId="urn:microsoft.com/office/officeart/2005/8/layout/cycle8"/>
    <dgm:cxn modelId="{1C1D54AC-64C3-4900-9039-9BCC67284EFC}" type="presParOf" srcId="{DF100B1D-E829-4870-8B0E-A20CB23B4F5C}" destId="{5ED1F6CE-8DC5-42A8-8A2D-81316899E2B5}" srcOrd="11" destOrd="0" presId="urn:microsoft.com/office/officeart/2005/8/layout/cycle8"/>
    <dgm:cxn modelId="{B8BDFA47-7494-4934-8E4B-26A1BCC5BEC5}" type="presParOf" srcId="{DF100B1D-E829-4870-8B0E-A20CB23B4F5C}" destId="{870A99FE-BEF7-4D08-A0D3-84DB0761EC09}" srcOrd="12" destOrd="0" presId="urn:microsoft.com/office/officeart/2005/8/layout/cycle8"/>
    <dgm:cxn modelId="{8BDA6982-0165-4EC3-AEB0-505F6D5A607E}" type="presParOf" srcId="{DF100B1D-E829-4870-8B0E-A20CB23B4F5C}" destId="{126D3A25-DA7D-409E-9022-EB673A58B000}" srcOrd="13" destOrd="0" presId="urn:microsoft.com/office/officeart/2005/8/layout/cycle8"/>
    <dgm:cxn modelId="{54B14D12-97BE-4516-BAC8-A624E4C01DBE}" type="presParOf" srcId="{DF100B1D-E829-4870-8B0E-A20CB23B4F5C}" destId="{38B0D700-3B48-4E3F-BE36-645D0314B34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FFF7C-8650-4867-8A2E-F6854EB6CEE2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59EA453-9A1C-43F0-B224-681EF43DCCB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Franklin Gothic Book" panose="020B0503020102020204" pitchFamily="34" charset="0"/>
            </a:rPr>
            <a:t>Programing</a:t>
          </a:r>
          <a:r>
            <a:rPr lang="en-US" sz="1200" b="1" dirty="0">
              <a:latin typeface="Franklin Gothic Book" panose="020B0503020102020204" pitchFamily="34" charset="0"/>
            </a:rPr>
            <a:t> </a:t>
          </a:r>
          <a:r>
            <a:rPr lang="en-US" sz="1200" b="1" dirty="0">
              <a:solidFill>
                <a:schemeClr val="tx1"/>
              </a:solidFill>
              <a:latin typeface="Franklin Gothic Book" panose="020B0503020102020204" pitchFamily="34" charset="0"/>
            </a:rPr>
            <a:t>Languages</a:t>
          </a:r>
        </a:p>
      </dgm:t>
    </dgm:pt>
    <dgm:pt modelId="{F7B6CB00-BD4C-4B85-9083-883597EC049F}" type="parTrans" cxnId="{71FDA6B6-A09D-4621-84B2-CE38DBC250EF}">
      <dgm:prSet/>
      <dgm:spPr/>
      <dgm:t>
        <a:bodyPr/>
        <a:lstStyle/>
        <a:p>
          <a:endParaRPr lang="en-US"/>
        </a:p>
      </dgm:t>
    </dgm:pt>
    <dgm:pt modelId="{F9019C8E-2208-4FE2-A40A-ABF8CC34EB8F}" type="sibTrans" cxnId="{71FDA6B6-A09D-4621-84B2-CE38DBC250EF}">
      <dgm:prSet/>
      <dgm:spPr/>
      <dgm:t>
        <a:bodyPr/>
        <a:lstStyle/>
        <a:p>
          <a:endParaRPr lang="en-US"/>
        </a:p>
      </dgm:t>
    </dgm:pt>
    <dgm:pt modelId="{92C1A725-841C-41FB-ACC9-706FDC599EC6}" type="asst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Franklin Gothic Book" panose="020B0503020102020204" pitchFamily="34" charset="0"/>
            </a:rPr>
            <a:t>Low Level Languages</a:t>
          </a:r>
        </a:p>
      </dgm:t>
    </dgm:pt>
    <dgm:pt modelId="{58445A73-30DD-4C96-924D-9EAB45C35125}" type="parTrans" cxnId="{F29C9665-A5DE-444F-882A-66AF4D0D4DC7}">
      <dgm:prSet/>
      <dgm:spPr/>
      <dgm:t>
        <a:bodyPr/>
        <a:lstStyle/>
        <a:p>
          <a:endParaRPr lang="en-US" sz="1000">
            <a:latin typeface="Franklin Gothic Book" panose="020B0503020102020204" pitchFamily="34" charset="0"/>
          </a:endParaRPr>
        </a:p>
      </dgm:t>
    </dgm:pt>
    <dgm:pt modelId="{DF86EF1F-0BD0-4FA9-9657-1774DB99A8FB}" type="sibTrans" cxnId="{F29C9665-A5DE-444F-882A-66AF4D0D4DC7}">
      <dgm:prSet/>
      <dgm:spPr/>
      <dgm:t>
        <a:bodyPr/>
        <a:lstStyle/>
        <a:p>
          <a:endParaRPr lang="en-US"/>
        </a:p>
      </dgm:t>
    </dgm:pt>
    <dgm:pt modelId="{48244B33-84C3-474A-969C-D376E04FC440}" type="asst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Franklin Gothic Book" panose="020B0503020102020204" pitchFamily="34" charset="0"/>
            </a:rPr>
            <a:t>High Level Languages</a:t>
          </a:r>
        </a:p>
      </dgm:t>
    </dgm:pt>
    <dgm:pt modelId="{CE40A5F1-E00C-4B06-9F5F-AD2711926C3F}" type="parTrans" cxnId="{4F8DF73C-BB68-4632-8952-EF7893BBF68A}">
      <dgm:prSet/>
      <dgm:spPr/>
      <dgm:t>
        <a:bodyPr/>
        <a:lstStyle/>
        <a:p>
          <a:endParaRPr lang="en-US" sz="1000">
            <a:latin typeface="Franklin Gothic Book" panose="020B0503020102020204" pitchFamily="34" charset="0"/>
          </a:endParaRPr>
        </a:p>
      </dgm:t>
    </dgm:pt>
    <dgm:pt modelId="{B7048489-3572-47F5-AF5F-E399143CE67F}" type="sibTrans" cxnId="{4F8DF73C-BB68-4632-8952-EF7893BBF68A}">
      <dgm:prSet/>
      <dgm:spPr/>
      <dgm:t>
        <a:bodyPr/>
        <a:lstStyle/>
        <a:p>
          <a:endParaRPr lang="en-US"/>
        </a:p>
      </dgm:t>
    </dgm:pt>
    <dgm:pt modelId="{2DBF406D-92C8-4D2D-9DF9-0D96F82DEF28}" type="asst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Franklin Gothic Book" panose="020B0503020102020204" pitchFamily="34" charset="0"/>
            </a:rPr>
            <a:t>Machine Language</a:t>
          </a:r>
        </a:p>
      </dgm:t>
    </dgm:pt>
    <dgm:pt modelId="{637C6CED-9386-4A43-8C29-2E1ED3C4AEE7}" type="parTrans" cxnId="{41F9DBE5-7025-4770-B254-2FEF8CA27A5F}">
      <dgm:prSet/>
      <dgm:spPr/>
      <dgm:t>
        <a:bodyPr/>
        <a:lstStyle/>
        <a:p>
          <a:endParaRPr lang="en-US" sz="1000">
            <a:latin typeface="Franklin Gothic Book" panose="020B0503020102020204" pitchFamily="34" charset="0"/>
          </a:endParaRPr>
        </a:p>
      </dgm:t>
    </dgm:pt>
    <dgm:pt modelId="{0683CFED-D114-4493-81F4-1A0C666829C8}" type="sibTrans" cxnId="{41F9DBE5-7025-4770-B254-2FEF8CA27A5F}">
      <dgm:prSet/>
      <dgm:spPr/>
      <dgm:t>
        <a:bodyPr/>
        <a:lstStyle/>
        <a:p>
          <a:endParaRPr lang="en-US"/>
        </a:p>
      </dgm:t>
    </dgm:pt>
    <dgm:pt modelId="{0C53078F-3651-499D-A989-30825BFF9D89}" type="asst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Franklin Gothic Book" panose="020B0503020102020204" pitchFamily="34" charset="0"/>
            </a:rPr>
            <a:t>Assembly Language</a:t>
          </a:r>
        </a:p>
      </dgm:t>
    </dgm:pt>
    <dgm:pt modelId="{D3915C6A-C01B-42C2-B81C-D25C7BDE94CB}" type="parTrans" cxnId="{654DD4DB-48F3-46B4-A53A-02DED759C0B3}">
      <dgm:prSet/>
      <dgm:spPr/>
      <dgm:t>
        <a:bodyPr/>
        <a:lstStyle/>
        <a:p>
          <a:endParaRPr lang="en-US" sz="1000">
            <a:latin typeface="Franklin Gothic Book" panose="020B0503020102020204" pitchFamily="34" charset="0"/>
          </a:endParaRPr>
        </a:p>
      </dgm:t>
    </dgm:pt>
    <dgm:pt modelId="{B6C901FA-DFE2-4D97-8DB7-5AEA324891C8}" type="sibTrans" cxnId="{654DD4DB-48F3-46B4-A53A-02DED759C0B3}">
      <dgm:prSet/>
      <dgm:spPr/>
      <dgm:t>
        <a:bodyPr/>
        <a:lstStyle/>
        <a:p>
          <a:endParaRPr lang="en-US"/>
        </a:p>
      </dgm:t>
    </dgm:pt>
    <dgm:pt modelId="{1D306694-904D-4D57-9BD5-CD860CAAA96F}" type="pres">
      <dgm:prSet presAssocID="{602FFF7C-8650-4867-8A2E-F6854EB6CE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BDF38D-A094-4C99-9C42-569D71A2DE21}" type="pres">
      <dgm:prSet presAssocID="{059EA453-9A1C-43F0-B224-681EF43DCCBC}" presName="hierRoot1" presStyleCnt="0">
        <dgm:presLayoutVars>
          <dgm:hierBranch val="init"/>
        </dgm:presLayoutVars>
      </dgm:prSet>
      <dgm:spPr/>
    </dgm:pt>
    <dgm:pt modelId="{BFA59EF1-20A8-46B7-A785-166445E1BF7F}" type="pres">
      <dgm:prSet presAssocID="{059EA453-9A1C-43F0-B224-681EF43DCCBC}" presName="rootComposite1" presStyleCnt="0"/>
      <dgm:spPr/>
    </dgm:pt>
    <dgm:pt modelId="{6464274E-B32A-43F5-BFFF-CD9777ACF2CC}" type="pres">
      <dgm:prSet presAssocID="{059EA453-9A1C-43F0-B224-681EF43DCCBC}" presName="rootText1" presStyleLbl="node0" presStyleIdx="0" presStyleCnt="1" custLinFactNeighborX="-36683" custLinFactNeighborY="-24208">
        <dgm:presLayoutVars>
          <dgm:chPref val="3"/>
        </dgm:presLayoutVars>
      </dgm:prSet>
      <dgm:spPr/>
    </dgm:pt>
    <dgm:pt modelId="{FDB4272F-CFF2-4659-9D2D-CF8A0BE99B84}" type="pres">
      <dgm:prSet presAssocID="{059EA453-9A1C-43F0-B224-681EF43DCCBC}" presName="rootConnector1" presStyleLbl="node1" presStyleIdx="0" presStyleCnt="0"/>
      <dgm:spPr/>
    </dgm:pt>
    <dgm:pt modelId="{74C134D1-BD09-4082-981C-50C82DF74A7F}" type="pres">
      <dgm:prSet presAssocID="{059EA453-9A1C-43F0-B224-681EF43DCCBC}" presName="hierChild2" presStyleCnt="0"/>
      <dgm:spPr/>
    </dgm:pt>
    <dgm:pt modelId="{16FD35A9-2E19-41A8-8C9C-B9AA6A3488EE}" type="pres">
      <dgm:prSet presAssocID="{059EA453-9A1C-43F0-B224-681EF43DCCBC}" presName="hierChild3" presStyleCnt="0"/>
      <dgm:spPr/>
    </dgm:pt>
    <dgm:pt modelId="{3AA1B016-8027-4974-AB17-36389B08CB14}" type="pres">
      <dgm:prSet presAssocID="{58445A73-30DD-4C96-924D-9EAB45C35125}" presName="Name111" presStyleLbl="parChTrans1D2" presStyleIdx="0" presStyleCnt="2"/>
      <dgm:spPr/>
    </dgm:pt>
    <dgm:pt modelId="{AC7E49A2-61B7-42F5-A9E5-7C55A11C161A}" type="pres">
      <dgm:prSet presAssocID="{92C1A725-841C-41FB-ACC9-706FDC599EC6}" presName="hierRoot3" presStyleCnt="0">
        <dgm:presLayoutVars>
          <dgm:hierBranch val="init"/>
        </dgm:presLayoutVars>
      </dgm:prSet>
      <dgm:spPr/>
    </dgm:pt>
    <dgm:pt modelId="{E7ADEA49-D8A6-48EA-BA4D-662B3692291A}" type="pres">
      <dgm:prSet presAssocID="{92C1A725-841C-41FB-ACC9-706FDC599EC6}" presName="rootComposite3" presStyleCnt="0"/>
      <dgm:spPr/>
    </dgm:pt>
    <dgm:pt modelId="{BE091D7B-435D-4BAE-85C5-D7920C2243AD}" type="pres">
      <dgm:prSet presAssocID="{92C1A725-841C-41FB-ACC9-706FDC599EC6}" presName="rootText3" presStyleLbl="asst1" presStyleIdx="0" presStyleCnt="4">
        <dgm:presLayoutVars>
          <dgm:chPref val="3"/>
        </dgm:presLayoutVars>
      </dgm:prSet>
      <dgm:spPr/>
    </dgm:pt>
    <dgm:pt modelId="{C927FBD3-959C-4C36-8D44-C7E97241761E}" type="pres">
      <dgm:prSet presAssocID="{92C1A725-841C-41FB-ACC9-706FDC599EC6}" presName="rootConnector3" presStyleLbl="asst1" presStyleIdx="0" presStyleCnt="4"/>
      <dgm:spPr/>
    </dgm:pt>
    <dgm:pt modelId="{25B2778E-CD50-47C5-B58B-60CA0863C031}" type="pres">
      <dgm:prSet presAssocID="{92C1A725-841C-41FB-ACC9-706FDC599EC6}" presName="hierChild6" presStyleCnt="0"/>
      <dgm:spPr/>
    </dgm:pt>
    <dgm:pt modelId="{01C6E89A-54AB-4E58-910D-661E4858BB37}" type="pres">
      <dgm:prSet presAssocID="{92C1A725-841C-41FB-ACC9-706FDC599EC6}" presName="hierChild7" presStyleCnt="0"/>
      <dgm:spPr/>
    </dgm:pt>
    <dgm:pt modelId="{06BEB2BA-3076-4C24-96EF-94BEA1B5B369}" type="pres">
      <dgm:prSet presAssocID="{637C6CED-9386-4A43-8C29-2E1ED3C4AEE7}" presName="Name111" presStyleLbl="parChTrans1D3" presStyleIdx="0" presStyleCnt="2"/>
      <dgm:spPr/>
    </dgm:pt>
    <dgm:pt modelId="{FA36B2C1-20E7-409F-BA44-602457A7AD4D}" type="pres">
      <dgm:prSet presAssocID="{2DBF406D-92C8-4D2D-9DF9-0D96F82DEF28}" presName="hierRoot3" presStyleCnt="0">
        <dgm:presLayoutVars>
          <dgm:hierBranch val="init"/>
        </dgm:presLayoutVars>
      </dgm:prSet>
      <dgm:spPr/>
    </dgm:pt>
    <dgm:pt modelId="{37073C81-14FA-4B7E-A547-2FF69BD7DF48}" type="pres">
      <dgm:prSet presAssocID="{2DBF406D-92C8-4D2D-9DF9-0D96F82DEF28}" presName="rootComposite3" presStyleCnt="0"/>
      <dgm:spPr/>
    </dgm:pt>
    <dgm:pt modelId="{8DB8ED33-838B-4984-967A-5F5066024F87}" type="pres">
      <dgm:prSet presAssocID="{2DBF406D-92C8-4D2D-9DF9-0D96F82DEF28}" presName="rootText3" presStyleLbl="asst1" presStyleIdx="1" presStyleCnt="4">
        <dgm:presLayoutVars>
          <dgm:chPref val="3"/>
        </dgm:presLayoutVars>
      </dgm:prSet>
      <dgm:spPr/>
    </dgm:pt>
    <dgm:pt modelId="{09470977-0F84-4B94-8E8D-C98E30182DC9}" type="pres">
      <dgm:prSet presAssocID="{2DBF406D-92C8-4D2D-9DF9-0D96F82DEF28}" presName="rootConnector3" presStyleLbl="asst1" presStyleIdx="1" presStyleCnt="4"/>
      <dgm:spPr/>
    </dgm:pt>
    <dgm:pt modelId="{BCEC391D-65EF-4E4F-8E38-79A658EDD897}" type="pres">
      <dgm:prSet presAssocID="{2DBF406D-92C8-4D2D-9DF9-0D96F82DEF28}" presName="hierChild6" presStyleCnt="0"/>
      <dgm:spPr/>
    </dgm:pt>
    <dgm:pt modelId="{6A5BC3F8-6717-4AF7-8919-27AEF13BF299}" type="pres">
      <dgm:prSet presAssocID="{2DBF406D-92C8-4D2D-9DF9-0D96F82DEF28}" presName="hierChild7" presStyleCnt="0"/>
      <dgm:spPr/>
    </dgm:pt>
    <dgm:pt modelId="{CD4D56AD-468E-43F9-A513-0B63936E594A}" type="pres">
      <dgm:prSet presAssocID="{D3915C6A-C01B-42C2-B81C-D25C7BDE94CB}" presName="Name111" presStyleLbl="parChTrans1D3" presStyleIdx="1" presStyleCnt="2"/>
      <dgm:spPr/>
    </dgm:pt>
    <dgm:pt modelId="{9DDEA7C4-B378-4B94-915E-0897E7F4AB9E}" type="pres">
      <dgm:prSet presAssocID="{0C53078F-3651-499D-A989-30825BFF9D89}" presName="hierRoot3" presStyleCnt="0">
        <dgm:presLayoutVars>
          <dgm:hierBranch val="init"/>
        </dgm:presLayoutVars>
      </dgm:prSet>
      <dgm:spPr/>
    </dgm:pt>
    <dgm:pt modelId="{3568C3C1-B8F0-485B-8A2D-13060F958AC9}" type="pres">
      <dgm:prSet presAssocID="{0C53078F-3651-499D-A989-30825BFF9D89}" presName="rootComposite3" presStyleCnt="0"/>
      <dgm:spPr/>
    </dgm:pt>
    <dgm:pt modelId="{DBB5D914-C568-4486-A7BF-F1651B78E57C}" type="pres">
      <dgm:prSet presAssocID="{0C53078F-3651-499D-A989-30825BFF9D89}" presName="rootText3" presStyleLbl="asst1" presStyleIdx="2" presStyleCnt="4">
        <dgm:presLayoutVars>
          <dgm:chPref val="3"/>
        </dgm:presLayoutVars>
      </dgm:prSet>
      <dgm:spPr/>
    </dgm:pt>
    <dgm:pt modelId="{F2F3B5BD-4D84-4BA0-841C-0A7F2B29D828}" type="pres">
      <dgm:prSet presAssocID="{0C53078F-3651-499D-A989-30825BFF9D89}" presName="rootConnector3" presStyleLbl="asst1" presStyleIdx="2" presStyleCnt="4"/>
      <dgm:spPr/>
    </dgm:pt>
    <dgm:pt modelId="{98FC9E95-8C05-4F4C-9D7B-7BA0152BB4BA}" type="pres">
      <dgm:prSet presAssocID="{0C53078F-3651-499D-A989-30825BFF9D89}" presName="hierChild6" presStyleCnt="0"/>
      <dgm:spPr/>
    </dgm:pt>
    <dgm:pt modelId="{00DC8C85-67B6-4BD7-934D-EACCD37E1A90}" type="pres">
      <dgm:prSet presAssocID="{0C53078F-3651-499D-A989-30825BFF9D89}" presName="hierChild7" presStyleCnt="0"/>
      <dgm:spPr/>
    </dgm:pt>
    <dgm:pt modelId="{D1160EB6-29C7-4C96-BA63-BE4994B98C25}" type="pres">
      <dgm:prSet presAssocID="{CE40A5F1-E00C-4B06-9F5F-AD2711926C3F}" presName="Name111" presStyleLbl="parChTrans1D2" presStyleIdx="1" presStyleCnt="2"/>
      <dgm:spPr/>
    </dgm:pt>
    <dgm:pt modelId="{6CD3D467-E88D-489E-87CF-5DD3D6CADA5B}" type="pres">
      <dgm:prSet presAssocID="{48244B33-84C3-474A-969C-D376E04FC440}" presName="hierRoot3" presStyleCnt="0">
        <dgm:presLayoutVars>
          <dgm:hierBranch val="init"/>
        </dgm:presLayoutVars>
      </dgm:prSet>
      <dgm:spPr/>
    </dgm:pt>
    <dgm:pt modelId="{2C5696D0-25D9-425D-AD65-DD9774C24BE0}" type="pres">
      <dgm:prSet presAssocID="{48244B33-84C3-474A-969C-D376E04FC440}" presName="rootComposite3" presStyleCnt="0"/>
      <dgm:spPr/>
    </dgm:pt>
    <dgm:pt modelId="{44AB9325-B9C8-4080-86E8-AA46E7F57EE7}" type="pres">
      <dgm:prSet presAssocID="{48244B33-84C3-474A-969C-D376E04FC440}" presName="rootText3" presStyleLbl="asst1" presStyleIdx="3" presStyleCnt="4">
        <dgm:presLayoutVars>
          <dgm:chPref val="3"/>
        </dgm:presLayoutVars>
      </dgm:prSet>
      <dgm:spPr/>
    </dgm:pt>
    <dgm:pt modelId="{BDDF9047-589D-451F-8620-5FFE051819BE}" type="pres">
      <dgm:prSet presAssocID="{48244B33-84C3-474A-969C-D376E04FC440}" presName="rootConnector3" presStyleLbl="asst1" presStyleIdx="3" presStyleCnt="4"/>
      <dgm:spPr/>
    </dgm:pt>
    <dgm:pt modelId="{CD02F077-AA2D-4086-A79C-317766D4433C}" type="pres">
      <dgm:prSet presAssocID="{48244B33-84C3-474A-969C-D376E04FC440}" presName="hierChild6" presStyleCnt="0"/>
      <dgm:spPr/>
    </dgm:pt>
    <dgm:pt modelId="{D8676704-A3D1-4EA5-8C2E-BF912BD757C5}" type="pres">
      <dgm:prSet presAssocID="{48244B33-84C3-474A-969C-D376E04FC440}" presName="hierChild7" presStyleCnt="0"/>
      <dgm:spPr/>
    </dgm:pt>
  </dgm:ptLst>
  <dgm:cxnLst>
    <dgm:cxn modelId="{9C597500-AAB1-4A4D-882D-8E5646047966}" type="presOf" srcId="{602FFF7C-8650-4867-8A2E-F6854EB6CEE2}" destId="{1D306694-904D-4D57-9BD5-CD860CAAA96F}" srcOrd="0" destOrd="0" presId="urn:microsoft.com/office/officeart/2005/8/layout/orgChart1"/>
    <dgm:cxn modelId="{E44D1004-C1A0-493C-8E15-A6B4EE08FC1F}" type="presOf" srcId="{92C1A725-841C-41FB-ACC9-706FDC599EC6}" destId="{C927FBD3-959C-4C36-8D44-C7E97241761E}" srcOrd="1" destOrd="0" presId="urn:microsoft.com/office/officeart/2005/8/layout/orgChart1"/>
    <dgm:cxn modelId="{F432C013-79DD-4A06-A899-98F05F3C2470}" type="presOf" srcId="{637C6CED-9386-4A43-8C29-2E1ED3C4AEE7}" destId="{06BEB2BA-3076-4C24-96EF-94BEA1B5B369}" srcOrd="0" destOrd="0" presId="urn:microsoft.com/office/officeart/2005/8/layout/orgChart1"/>
    <dgm:cxn modelId="{DC65A622-421C-485D-9937-9EE49EA89B8E}" type="presOf" srcId="{48244B33-84C3-474A-969C-D376E04FC440}" destId="{44AB9325-B9C8-4080-86E8-AA46E7F57EE7}" srcOrd="0" destOrd="0" presId="urn:microsoft.com/office/officeart/2005/8/layout/orgChart1"/>
    <dgm:cxn modelId="{4F8DF73C-BB68-4632-8952-EF7893BBF68A}" srcId="{059EA453-9A1C-43F0-B224-681EF43DCCBC}" destId="{48244B33-84C3-474A-969C-D376E04FC440}" srcOrd="1" destOrd="0" parTransId="{CE40A5F1-E00C-4B06-9F5F-AD2711926C3F}" sibTransId="{B7048489-3572-47F5-AF5F-E399143CE67F}"/>
    <dgm:cxn modelId="{B79BE244-51F9-458E-970F-686BC599F1FB}" type="presOf" srcId="{48244B33-84C3-474A-969C-D376E04FC440}" destId="{BDDF9047-589D-451F-8620-5FFE051819BE}" srcOrd="1" destOrd="0" presId="urn:microsoft.com/office/officeart/2005/8/layout/orgChart1"/>
    <dgm:cxn modelId="{F29C9665-A5DE-444F-882A-66AF4D0D4DC7}" srcId="{059EA453-9A1C-43F0-B224-681EF43DCCBC}" destId="{92C1A725-841C-41FB-ACC9-706FDC599EC6}" srcOrd="0" destOrd="0" parTransId="{58445A73-30DD-4C96-924D-9EAB45C35125}" sibTransId="{DF86EF1F-0BD0-4FA9-9657-1774DB99A8FB}"/>
    <dgm:cxn modelId="{9A45F473-E7C3-41AA-86C0-D2A65F2FC6E9}" type="presOf" srcId="{58445A73-30DD-4C96-924D-9EAB45C35125}" destId="{3AA1B016-8027-4974-AB17-36389B08CB14}" srcOrd="0" destOrd="0" presId="urn:microsoft.com/office/officeart/2005/8/layout/orgChart1"/>
    <dgm:cxn modelId="{46963474-686E-44F3-A551-02B49B3DA83A}" type="presOf" srcId="{0C53078F-3651-499D-A989-30825BFF9D89}" destId="{DBB5D914-C568-4486-A7BF-F1651B78E57C}" srcOrd="0" destOrd="0" presId="urn:microsoft.com/office/officeart/2005/8/layout/orgChart1"/>
    <dgm:cxn modelId="{AD7CC957-C79B-45C1-9370-E3214368A6A7}" type="presOf" srcId="{059EA453-9A1C-43F0-B224-681EF43DCCBC}" destId="{6464274E-B32A-43F5-BFFF-CD9777ACF2CC}" srcOrd="0" destOrd="0" presId="urn:microsoft.com/office/officeart/2005/8/layout/orgChart1"/>
    <dgm:cxn modelId="{EE44007B-6DB4-4B2A-9BEF-25549AE5A261}" type="presOf" srcId="{2DBF406D-92C8-4D2D-9DF9-0D96F82DEF28}" destId="{8DB8ED33-838B-4984-967A-5F5066024F87}" srcOrd="0" destOrd="0" presId="urn:microsoft.com/office/officeart/2005/8/layout/orgChart1"/>
    <dgm:cxn modelId="{01EDE87F-1953-4D3B-89D0-B29E9E8394FF}" type="presOf" srcId="{2DBF406D-92C8-4D2D-9DF9-0D96F82DEF28}" destId="{09470977-0F84-4B94-8E8D-C98E30182DC9}" srcOrd="1" destOrd="0" presId="urn:microsoft.com/office/officeart/2005/8/layout/orgChart1"/>
    <dgm:cxn modelId="{34E7AFA4-3D0B-459F-90EB-405C4FCEA0E7}" type="presOf" srcId="{059EA453-9A1C-43F0-B224-681EF43DCCBC}" destId="{FDB4272F-CFF2-4659-9D2D-CF8A0BE99B84}" srcOrd="1" destOrd="0" presId="urn:microsoft.com/office/officeart/2005/8/layout/orgChart1"/>
    <dgm:cxn modelId="{848557AC-B8A9-46C9-A1EB-57251FF9A39A}" type="presOf" srcId="{CE40A5F1-E00C-4B06-9F5F-AD2711926C3F}" destId="{D1160EB6-29C7-4C96-BA63-BE4994B98C25}" srcOrd="0" destOrd="0" presId="urn:microsoft.com/office/officeart/2005/8/layout/orgChart1"/>
    <dgm:cxn modelId="{71FDA6B6-A09D-4621-84B2-CE38DBC250EF}" srcId="{602FFF7C-8650-4867-8A2E-F6854EB6CEE2}" destId="{059EA453-9A1C-43F0-B224-681EF43DCCBC}" srcOrd="0" destOrd="0" parTransId="{F7B6CB00-BD4C-4B85-9083-883597EC049F}" sibTransId="{F9019C8E-2208-4FE2-A40A-ABF8CC34EB8F}"/>
    <dgm:cxn modelId="{7744D4BD-331F-4FCE-B1E2-2574B324531E}" type="presOf" srcId="{0C53078F-3651-499D-A989-30825BFF9D89}" destId="{F2F3B5BD-4D84-4BA0-841C-0A7F2B29D828}" srcOrd="1" destOrd="0" presId="urn:microsoft.com/office/officeart/2005/8/layout/orgChart1"/>
    <dgm:cxn modelId="{86C933D1-C492-474A-AF78-C7E8634937C9}" type="presOf" srcId="{92C1A725-841C-41FB-ACC9-706FDC599EC6}" destId="{BE091D7B-435D-4BAE-85C5-D7920C2243AD}" srcOrd="0" destOrd="0" presId="urn:microsoft.com/office/officeart/2005/8/layout/orgChart1"/>
    <dgm:cxn modelId="{654DD4DB-48F3-46B4-A53A-02DED759C0B3}" srcId="{92C1A725-841C-41FB-ACC9-706FDC599EC6}" destId="{0C53078F-3651-499D-A989-30825BFF9D89}" srcOrd="1" destOrd="0" parTransId="{D3915C6A-C01B-42C2-B81C-D25C7BDE94CB}" sibTransId="{B6C901FA-DFE2-4D97-8DB7-5AEA324891C8}"/>
    <dgm:cxn modelId="{41F9DBE5-7025-4770-B254-2FEF8CA27A5F}" srcId="{92C1A725-841C-41FB-ACC9-706FDC599EC6}" destId="{2DBF406D-92C8-4D2D-9DF9-0D96F82DEF28}" srcOrd="0" destOrd="0" parTransId="{637C6CED-9386-4A43-8C29-2E1ED3C4AEE7}" sibTransId="{0683CFED-D114-4493-81F4-1A0C666829C8}"/>
    <dgm:cxn modelId="{9C71B2FC-79EE-4C23-BBFA-B33A5BBEED5E}" type="presOf" srcId="{D3915C6A-C01B-42C2-B81C-D25C7BDE94CB}" destId="{CD4D56AD-468E-43F9-A513-0B63936E594A}" srcOrd="0" destOrd="0" presId="urn:microsoft.com/office/officeart/2005/8/layout/orgChart1"/>
    <dgm:cxn modelId="{83BEDD26-B4EF-46B8-98CC-6F237D3E6160}" type="presParOf" srcId="{1D306694-904D-4D57-9BD5-CD860CAAA96F}" destId="{09BDF38D-A094-4C99-9C42-569D71A2DE21}" srcOrd="0" destOrd="0" presId="urn:microsoft.com/office/officeart/2005/8/layout/orgChart1"/>
    <dgm:cxn modelId="{FC2876A5-B026-4905-9232-6DDA9E4C2EFF}" type="presParOf" srcId="{09BDF38D-A094-4C99-9C42-569D71A2DE21}" destId="{BFA59EF1-20A8-46B7-A785-166445E1BF7F}" srcOrd="0" destOrd="0" presId="urn:microsoft.com/office/officeart/2005/8/layout/orgChart1"/>
    <dgm:cxn modelId="{24740B1E-D1CD-4342-893A-C3A9D9C88C2C}" type="presParOf" srcId="{BFA59EF1-20A8-46B7-A785-166445E1BF7F}" destId="{6464274E-B32A-43F5-BFFF-CD9777ACF2CC}" srcOrd="0" destOrd="0" presId="urn:microsoft.com/office/officeart/2005/8/layout/orgChart1"/>
    <dgm:cxn modelId="{5DEE7D51-26F9-40D1-9F58-9AF2148A0125}" type="presParOf" srcId="{BFA59EF1-20A8-46B7-A785-166445E1BF7F}" destId="{FDB4272F-CFF2-4659-9D2D-CF8A0BE99B84}" srcOrd="1" destOrd="0" presId="urn:microsoft.com/office/officeart/2005/8/layout/orgChart1"/>
    <dgm:cxn modelId="{275FEF4F-8721-4031-B5A7-481CF33668EE}" type="presParOf" srcId="{09BDF38D-A094-4C99-9C42-569D71A2DE21}" destId="{74C134D1-BD09-4082-981C-50C82DF74A7F}" srcOrd="1" destOrd="0" presId="urn:microsoft.com/office/officeart/2005/8/layout/orgChart1"/>
    <dgm:cxn modelId="{3A1C8905-8CE1-4C36-B4CC-1218C80C7D25}" type="presParOf" srcId="{09BDF38D-A094-4C99-9C42-569D71A2DE21}" destId="{16FD35A9-2E19-41A8-8C9C-B9AA6A3488EE}" srcOrd="2" destOrd="0" presId="urn:microsoft.com/office/officeart/2005/8/layout/orgChart1"/>
    <dgm:cxn modelId="{CD9BF60F-D611-428B-B86E-9CB75AFD9B06}" type="presParOf" srcId="{16FD35A9-2E19-41A8-8C9C-B9AA6A3488EE}" destId="{3AA1B016-8027-4974-AB17-36389B08CB14}" srcOrd="0" destOrd="0" presId="urn:microsoft.com/office/officeart/2005/8/layout/orgChart1"/>
    <dgm:cxn modelId="{8DE97B60-BCC8-4E1D-8568-38DAD967598F}" type="presParOf" srcId="{16FD35A9-2E19-41A8-8C9C-B9AA6A3488EE}" destId="{AC7E49A2-61B7-42F5-A9E5-7C55A11C161A}" srcOrd="1" destOrd="0" presId="urn:microsoft.com/office/officeart/2005/8/layout/orgChart1"/>
    <dgm:cxn modelId="{D582D3C8-D5E1-4CBF-913C-EC69198137BB}" type="presParOf" srcId="{AC7E49A2-61B7-42F5-A9E5-7C55A11C161A}" destId="{E7ADEA49-D8A6-48EA-BA4D-662B3692291A}" srcOrd="0" destOrd="0" presId="urn:microsoft.com/office/officeart/2005/8/layout/orgChart1"/>
    <dgm:cxn modelId="{868D7E34-9829-423A-9AEE-5FF18E876A58}" type="presParOf" srcId="{E7ADEA49-D8A6-48EA-BA4D-662B3692291A}" destId="{BE091D7B-435D-4BAE-85C5-D7920C2243AD}" srcOrd="0" destOrd="0" presId="urn:microsoft.com/office/officeart/2005/8/layout/orgChart1"/>
    <dgm:cxn modelId="{14B2AAF8-6672-4136-8CF3-8803D4133BBA}" type="presParOf" srcId="{E7ADEA49-D8A6-48EA-BA4D-662B3692291A}" destId="{C927FBD3-959C-4C36-8D44-C7E97241761E}" srcOrd="1" destOrd="0" presId="urn:microsoft.com/office/officeart/2005/8/layout/orgChart1"/>
    <dgm:cxn modelId="{34483E1B-B960-47A8-8161-6258E2549BD2}" type="presParOf" srcId="{AC7E49A2-61B7-42F5-A9E5-7C55A11C161A}" destId="{25B2778E-CD50-47C5-B58B-60CA0863C031}" srcOrd="1" destOrd="0" presId="urn:microsoft.com/office/officeart/2005/8/layout/orgChart1"/>
    <dgm:cxn modelId="{BFA32E51-7083-422A-95C7-014C06564D15}" type="presParOf" srcId="{AC7E49A2-61B7-42F5-A9E5-7C55A11C161A}" destId="{01C6E89A-54AB-4E58-910D-661E4858BB37}" srcOrd="2" destOrd="0" presId="urn:microsoft.com/office/officeart/2005/8/layout/orgChart1"/>
    <dgm:cxn modelId="{5823E312-C2F0-4EF1-B218-BC0600EC3283}" type="presParOf" srcId="{01C6E89A-54AB-4E58-910D-661E4858BB37}" destId="{06BEB2BA-3076-4C24-96EF-94BEA1B5B369}" srcOrd="0" destOrd="0" presId="urn:microsoft.com/office/officeart/2005/8/layout/orgChart1"/>
    <dgm:cxn modelId="{F67685D7-7009-4E42-B1D9-CA527EBC7F48}" type="presParOf" srcId="{01C6E89A-54AB-4E58-910D-661E4858BB37}" destId="{FA36B2C1-20E7-409F-BA44-602457A7AD4D}" srcOrd="1" destOrd="0" presId="urn:microsoft.com/office/officeart/2005/8/layout/orgChart1"/>
    <dgm:cxn modelId="{FBB7F9B4-5E3B-4064-B5DC-1D991CB26115}" type="presParOf" srcId="{FA36B2C1-20E7-409F-BA44-602457A7AD4D}" destId="{37073C81-14FA-4B7E-A547-2FF69BD7DF48}" srcOrd="0" destOrd="0" presId="urn:microsoft.com/office/officeart/2005/8/layout/orgChart1"/>
    <dgm:cxn modelId="{04947F32-06C5-4A7F-AC14-0F0F09860E77}" type="presParOf" srcId="{37073C81-14FA-4B7E-A547-2FF69BD7DF48}" destId="{8DB8ED33-838B-4984-967A-5F5066024F87}" srcOrd="0" destOrd="0" presId="urn:microsoft.com/office/officeart/2005/8/layout/orgChart1"/>
    <dgm:cxn modelId="{11658295-A396-4BAA-B0D8-F3F61E313903}" type="presParOf" srcId="{37073C81-14FA-4B7E-A547-2FF69BD7DF48}" destId="{09470977-0F84-4B94-8E8D-C98E30182DC9}" srcOrd="1" destOrd="0" presId="urn:microsoft.com/office/officeart/2005/8/layout/orgChart1"/>
    <dgm:cxn modelId="{2088CCFC-51DF-401B-9E61-5B2E06B7D671}" type="presParOf" srcId="{FA36B2C1-20E7-409F-BA44-602457A7AD4D}" destId="{BCEC391D-65EF-4E4F-8E38-79A658EDD897}" srcOrd="1" destOrd="0" presId="urn:microsoft.com/office/officeart/2005/8/layout/orgChart1"/>
    <dgm:cxn modelId="{A4E4C984-E631-4D07-B9B5-9B062326C868}" type="presParOf" srcId="{FA36B2C1-20E7-409F-BA44-602457A7AD4D}" destId="{6A5BC3F8-6717-4AF7-8919-27AEF13BF299}" srcOrd="2" destOrd="0" presId="urn:microsoft.com/office/officeart/2005/8/layout/orgChart1"/>
    <dgm:cxn modelId="{7F57B4DB-E8B1-425F-8D34-226073D05E40}" type="presParOf" srcId="{01C6E89A-54AB-4E58-910D-661E4858BB37}" destId="{CD4D56AD-468E-43F9-A513-0B63936E594A}" srcOrd="2" destOrd="0" presId="urn:microsoft.com/office/officeart/2005/8/layout/orgChart1"/>
    <dgm:cxn modelId="{49E80C67-F2C7-4242-96AA-1FA69059B5ED}" type="presParOf" srcId="{01C6E89A-54AB-4E58-910D-661E4858BB37}" destId="{9DDEA7C4-B378-4B94-915E-0897E7F4AB9E}" srcOrd="3" destOrd="0" presId="urn:microsoft.com/office/officeart/2005/8/layout/orgChart1"/>
    <dgm:cxn modelId="{6E11C5B7-53E3-446C-892E-ABEC659B5B2E}" type="presParOf" srcId="{9DDEA7C4-B378-4B94-915E-0897E7F4AB9E}" destId="{3568C3C1-B8F0-485B-8A2D-13060F958AC9}" srcOrd="0" destOrd="0" presId="urn:microsoft.com/office/officeart/2005/8/layout/orgChart1"/>
    <dgm:cxn modelId="{79F3748B-F316-4888-B765-485CED55675E}" type="presParOf" srcId="{3568C3C1-B8F0-485B-8A2D-13060F958AC9}" destId="{DBB5D914-C568-4486-A7BF-F1651B78E57C}" srcOrd="0" destOrd="0" presId="urn:microsoft.com/office/officeart/2005/8/layout/orgChart1"/>
    <dgm:cxn modelId="{3585DF86-B9EE-4115-8DA5-363403FB3525}" type="presParOf" srcId="{3568C3C1-B8F0-485B-8A2D-13060F958AC9}" destId="{F2F3B5BD-4D84-4BA0-841C-0A7F2B29D828}" srcOrd="1" destOrd="0" presId="urn:microsoft.com/office/officeart/2005/8/layout/orgChart1"/>
    <dgm:cxn modelId="{45275836-BD54-4BF0-98B0-BFBB7D2C6B7A}" type="presParOf" srcId="{9DDEA7C4-B378-4B94-915E-0897E7F4AB9E}" destId="{98FC9E95-8C05-4F4C-9D7B-7BA0152BB4BA}" srcOrd="1" destOrd="0" presId="urn:microsoft.com/office/officeart/2005/8/layout/orgChart1"/>
    <dgm:cxn modelId="{220EA96E-03F6-4721-BBB6-D97F7EF11B11}" type="presParOf" srcId="{9DDEA7C4-B378-4B94-915E-0897E7F4AB9E}" destId="{00DC8C85-67B6-4BD7-934D-EACCD37E1A90}" srcOrd="2" destOrd="0" presId="urn:microsoft.com/office/officeart/2005/8/layout/orgChart1"/>
    <dgm:cxn modelId="{6AF9CD46-0757-4F0F-A23B-9B5A8D4D19BD}" type="presParOf" srcId="{16FD35A9-2E19-41A8-8C9C-B9AA6A3488EE}" destId="{D1160EB6-29C7-4C96-BA63-BE4994B98C25}" srcOrd="2" destOrd="0" presId="urn:microsoft.com/office/officeart/2005/8/layout/orgChart1"/>
    <dgm:cxn modelId="{1D4C4492-AD95-4D6D-B0B4-6CFFE69A3C74}" type="presParOf" srcId="{16FD35A9-2E19-41A8-8C9C-B9AA6A3488EE}" destId="{6CD3D467-E88D-489E-87CF-5DD3D6CADA5B}" srcOrd="3" destOrd="0" presId="urn:microsoft.com/office/officeart/2005/8/layout/orgChart1"/>
    <dgm:cxn modelId="{A42096AF-1DBA-4232-9D59-D0E4F63DEDD9}" type="presParOf" srcId="{6CD3D467-E88D-489E-87CF-5DD3D6CADA5B}" destId="{2C5696D0-25D9-425D-AD65-DD9774C24BE0}" srcOrd="0" destOrd="0" presId="urn:microsoft.com/office/officeart/2005/8/layout/orgChart1"/>
    <dgm:cxn modelId="{6B4EBB00-8A94-4CC6-81F2-51AB6EA47ABD}" type="presParOf" srcId="{2C5696D0-25D9-425D-AD65-DD9774C24BE0}" destId="{44AB9325-B9C8-4080-86E8-AA46E7F57EE7}" srcOrd="0" destOrd="0" presId="urn:microsoft.com/office/officeart/2005/8/layout/orgChart1"/>
    <dgm:cxn modelId="{69360C93-E2D5-489B-9845-2A0607EF03FE}" type="presParOf" srcId="{2C5696D0-25D9-425D-AD65-DD9774C24BE0}" destId="{BDDF9047-589D-451F-8620-5FFE051819BE}" srcOrd="1" destOrd="0" presId="urn:microsoft.com/office/officeart/2005/8/layout/orgChart1"/>
    <dgm:cxn modelId="{E68CD0E1-1021-42A1-8994-6DD18C3FEAE7}" type="presParOf" srcId="{6CD3D467-E88D-489E-87CF-5DD3D6CADA5B}" destId="{CD02F077-AA2D-4086-A79C-317766D4433C}" srcOrd="1" destOrd="0" presId="urn:microsoft.com/office/officeart/2005/8/layout/orgChart1"/>
    <dgm:cxn modelId="{CADE81DB-1BA4-46BD-82C5-E7767EBC3D98}" type="presParOf" srcId="{6CD3D467-E88D-489E-87CF-5DD3D6CADA5B}" destId="{D8676704-A3D1-4EA5-8C2E-BF912BD757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0AF221-A8C7-49CA-B1FE-3B1535487B8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C000EF6-7221-4779-B664-A9F60E3B45F2}">
      <dgm:prSet phldrT="[Text]" custT="1"/>
      <dgm:spPr/>
      <dgm:t>
        <a:bodyPr/>
        <a:lstStyle/>
        <a:p>
          <a:r>
            <a:rPr lang="en-US" sz="1400" dirty="0">
              <a:latin typeface="Franklin Gothic Book" panose="020B0503020102020204" pitchFamily="34" charset="0"/>
            </a:rPr>
            <a:t>Analyzing </a:t>
          </a:r>
        </a:p>
      </dgm:t>
    </dgm:pt>
    <dgm:pt modelId="{1C51011C-0B92-4F31-A4DC-63EFAADC7B1A}" type="parTrans" cxnId="{73345120-1BC8-4419-8CF1-E11CE74126E2}">
      <dgm:prSet/>
      <dgm:spPr/>
      <dgm:t>
        <a:bodyPr/>
        <a:lstStyle/>
        <a:p>
          <a:endParaRPr lang="en-US" sz="1400">
            <a:latin typeface="Franklin Gothic Book" panose="020B0503020102020204" pitchFamily="34" charset="0"/>
          </a:endParaRPr>
        </a:p>
      </dgm:t>
    </dgm:pt>
    <dgm:pt modelId="{B3B59551-630D-4285-88AD-06EF6D9B8342}" type="sibTrans" cxnId="{73345120-1BC8-4419-8CF1-E11CE74126E2}">
      <dgm:prSet custT="1"/>
      <dgm:spPr/>
      <dgm:t>
        <a:bodyPr/>
        <a:lstStyle/>
        <a:p>
          <a:endParaRPr lang="en-US" sz="1100">
            <a:latin typeface="Franklin Gothic Book" panose="020B0503020102020204" pitchFamily="34" charset="0"/>
          </a:endParaRPr>
        </a:p>
      </dgm:t>
    </dgm:pt>
    <dgm:pt modelId="{493D649A-DDA8-4876-9FA9-678B37B3CBAB}">
      <dgm:prSet phldrT="[Text]" custT="1"/>
      <dgm:spPr/>
      <dgm:t>
        <a:bodyPr/>
        <a:lstStyle/>
        <a:p>
          <a:r>
            <a:rPr lang="en-US" sz="1400" dirty="0">
              <a:latin typeface="Franklin Gothic Book" panose="020B0503020102020204" pitchFamily="34" charset="0"/>
            </a:rPr>
            <a:t>Generating Algorithm </a:t>
          </a:r>
        </a:p>
      </dgm:t>
    </dgm:pt>
    <dgm:pt modelId="{E67C01D6-B33A-46CB-A030-883E366DC62A}" type="parTrans" cxnId="{DAFEAB0B-DB74-406F-A3A7-02E4C49CC4CF}">
      <dgm:prSet/>
      <dgm:spPr/>
      <dgm:t>
        <a:bodyPr/>
        <a:lstStyle/>
        <a:p>
          <a:endParaRPr lang="en-US" sz="1400">
            <a:latin typeface="Franklin Gothic Book" panose="020B0503020102020204" pitchFamily="34" charset="0"/>
          </a:endParaRPr>
        </a:p>
      </dgm:t>
    </dgm:pt>
    <dgm:pt modelId="{998DC0CF-E27B-440E-BAA5-A0767CB89BA8}" type="sibTrans" cxnId="{DAFEAB0B-DB74-406F-A3A7-02E4C49CC4CF}">
      <dgm:prSet custT="1"/>
      <dgm:spPr/>
      <dgm:t>
        <a:bodyPr/>
        <a:lstStyle/>
        <a:p>
          <a:endParaRPr lang="en-US" sz="1100">
            <a:latin typeface="Franklin Gothic Book" panose="020B0503020102020204" pitchFamily="34" charset="0"/>
          </a:endParaRPr>
        </a:p>
      </dgm:t>
    </dgm:pt>
    <dgm:pt modelId="{810B11C7-D094-46D6-831C-9F5C0E246D94}">
      <dgm:prSet phldrT="[Text]" custT="1"/>
      <dgm:spPr/>
      <dgm:t>
        <a:bodyPr/>
        <a:lstStyle/>
        <a:p>
          <a:r>
            <a:rPr lang="en-US" sz="1400" dirty="0">
              <a:latin typeface="Franklin Gothic Book" panose="020B0503020102020204" pitchFamily="34" charset="0"/>
            </a:rPr>
            <a:t>Translate Algorithm to Programming Language</a:t>
          </a:r>
        </a:p>
      </dgm:t>
    </dgm:pt>
    <dgm:pt modelId="{524BE5DD-1480-4BCC-8FBC-293E8A32A23E}" type="parTrans" cxnId="{04B99F65-DD93-488B-BA62-61A822B5B234}">
      <dgm:prSet/>
      <dgm:spPr/>
      <dgm:t>
        <a:bodyPr/>
        <a:lstStyle/>
        <a:p>
          <a:endParaRPr lang="en-US" sz="1400">
            <a:latin typeface="Franklin Gothic Book" panose="020B0503020102020204" pitchFamily="34" charset="0"/>
          </a:endParaRPr>
        </a:p>
      </dgm:t>
    </dgm:pt>
    <dgm:pt modelId="{DF9CF449-BE94-4E16-904A-0CD15901FAA8}" type="sibTrans" cxnId="{04B99F65-DD93-488B-BA62-61A822B5B234}">
      <dgm:prSet/>
      <dgm:spPr/>
      <dgm:t>
        <a:bodyPr/>
        <a:lstStyle/>
        <a:p>
          <a:endParaRPr lang="en-US" sz="1400">
            <a:latin typeface="Franklin Gothic Book" panose="020B0503020102020204" pitchFamily="34" charset="0"/>
          </a:endParaRPr>
        </a:p>
      </dgm:t>
    </dgm:pt>
    <dgm:pt modelId="{CA9F2DB1-2C7A-4B2A-B5FD-D52050331E1A}" type="pres">
      <dgm:prSet presAssocID="{810AF221-A8C7-49CA-B1FE-3B1535487B8F}" presName="Name0" presStyleCnt="0">
        <dgm:presLayoutVars>
          <dgm:dir/>
          <dgm:resizeHandles val="exact"/>
        </dgm:presLayoutVars>
      </dgm:prSet>
      <dgm:spPr/>
    </dgm:pt>
    <dgm:pt modelId="{D510C2E7-485A-499B-BEE3-FA71394D20BE}" type="pres">
      <dgm:prSet presAssocID="{4C000EF6-7221-4779-B664-A9F60E3B45F2}" presName="node" presStyleLbl="node1" presStyleIdx="0" presStyleCnt="3">
        <dgm:presLayoutVars>
          <dgm:bulletEnabled val="1"/>
        </dgm:presLayoutVars>
      </dgm:prSet>
      <dgm:spPr/>
    </dgm:pt>
    <dgm:pt modelId="{EDC1B73D-624B-44F0-86B8-7BC4EC021B35}" type="pres">
      <dgm:prSet presAssocID="{B3B59551-630D-4285-88AD-06EF6D9B8342}" presName="sibTrans" presStyleLbl="sibTrans2D1" presStyleIdx="0" presStyleCnt="2"/>
      <dgm:spPr/>
    </dgm:pt>
    <dgm:pt modelId="{F4D2ADA3-1925-416A-961A-B302502488D2}" type="pres">
      <dgm:prSet presAssocID="{B3B59551-630D-4285-88AD-06EF6D9B8342}" presName="connectorText" presStyleLbl="sibTrans2D1" presStyleIdx="0" presStyleCnt="2"/>
      <dgm:spPr/>
    </dgm:pt>
    <dgm:pt modelId="{44538EEC-F08B-4215-8027-54607FA319A9}" type="pres">
      <dgm:prSet presAssocID="{493D649A-DDA8-4876-9FA9-678B37B3CBAB}" presName="node" presStyleLbl="node1" presStyleIdx="1" presStyleCnt="3">
        <dgm:presLayoutVars>
          <dgm:bulletEnabled val="1"/>
        </dgm:presLayoutVars>
      </dgm:prSet>
      <dgm:spPr/>
    </dgm:pt>
    <dgm:pt modelId="{1981778A-A7B8-49B6-93A3-C3E09A6A1646}" type="pres">
      <dgm:prSet presAssocID="{998DC0CF-E27B-440E-BAA5-A0767CB89BA8}" presName="sibTrans" presStyleLbl="sibTrans2D1" presStyleIdx="1" presStyleCnt="2"/>
      <dgm:spPr/>
    </dgm:pt>
    <dgm:pt modelId="{E876E691-18EE-4BE0-98F8-6E961129BCE6}" type="pres">
      <dgm:prSet presAssocID="{998DC0CF-E27B-440E-BAA5-A0767CB89BA8}" presName="connectorText" presStyleLbl="sibTrans2D1" presStyleIdx="1" presStyleCnt="2"/>
      <dgm:spPr/>
    </dgm:pt>
    <dgm:pt modelId="{4F7C9669-C236-457B-9EE5-583EC2607413}" type="pres">
      <dgm:prSet presAssocID="{810B11C7-D094-46D6-831C-9F5C0E246D94}" presName="node" presStyleLbl="node1" presStyleIdx="2" presStyleCnt="3">
        <dgm:presLayoutVars>
          <dgm:bulletEnabled val="1"/>
        </dgm:presLayoutVars>
      </dgm:prSet>
      <dgm:spPr/>
    </dgm:pt>
  </dgm:ptLst>
  <dgm:cxnLst>
    <dgm:cxn modelId="{DAFEAB0B-DB74-406F-A3A7-02E4C49CC4CF}" srcId="{810AF221-A8C7-49CA-B1FE-3B1535487B8F}" destId="{493D649A-DDA8-4876-9FA9-678B37B3CBAB}" srcOrd="1" destOrd="0" parTransId="{E67C01D6-B33A-46CB-A030-883E366DC62A}" sibTransId="{998DC0CF-E27B-440E-BAA5-A0767CB89BA8}"/>
    <dgm:cxn modelId="{73345120-1BC8-4419-8CF1-E11CE74126E2}" srcId="{810AF221-A8C7-49CA-B1FE-3B1535487B8F}" destId="{4C000EF6-7221-4779-B664-A9F60E3B45F2}" srcOrd="0" destOrd="0" parTransId="{1C51011C-0B92-4F31-A4DC-63EFAADC7B1A}" sibTransId="{B3B59551-630D-4285-88AD-06EF6D9B8342}"/>
    <dgm:cxn modelId="{37C4B521-ACCB-4366-8AC0-B899E0705A8F}" type="presOf" srcId="{998DC0CF-E27B-440E-BAA5-A0767CB89BA8}" destId="{E876E691-18EE-4BE0-98F8-6E961129BCE6}" srcOrd="1" destOrd="0" presId="urn:microsoft.com/office/officeart/2005/8/layout/process1"/>
    <dgm:cxn modelId="{55AA1E33-3A85-42EE-B10A-6D40B658025B}" type="presOf" srcId="{998DC0CF-E27B-440E-BAA5-A0767CB89BA8}" destId="{1981778A-A7B8-49B6-93A3-C3E09A6A1646}" srcOrd="0" destOrd="0" presId="urn:microsoft.com/office/officeart/2005/8/layout/process1"/>
    <dgm:cxn modelId="{F26BA75F-29F3-44F7-B748-772FB5CD96EF}" type="presOf" srcId="{B3B59551-630D-4285-88AD-06EF6D9B8342}" destId="{EDC1B73D-624B-44F0-86B8-7BC4EC021B35}" srcOrd="0" destOrd="0" presId="urn:microsoft.com/office/officeart/2005/8/layout/process1"/>
    <dgm:cxn modelId="{04B99F65-DD93-488B-BA62-61A822B5B234}" srcId="{810AF221-A8C7-49CA-B1FE-3B1535487B8F}" destId="{810B11C7-D094-46D6-831C-9F5C0E246D94}" srcOrd="2" destOrd="0" parTransId="{524BE5DD-1480-4BCC-8FBC-293E8A32A23E}" sibTransId="{DF9CF449-BE94-4E16-904A-0CD15901FAA8}"/>
    <dgm:cxn modelId="{B0B57951-98E0-400D-BB42-88B631C96DB3}" type="presOf" srcId="{810AF221-A8C7-49CA-B1FE-3B1535487B8F}" destId="{CA9F2DB1-2C7A-4B2A-B5FD-D52050331E1A}" srcOrd="0" destOrd="0" presId="urn:microsoft.com/office/officeart/2005/8/layout/process1"/>
    <dgm:cxn modelId="{F303CE7D-D6BB-4A8F-A1E2-EEF3C0225E31}" type="presOf" srcId="{810B11C7-D094-46D6-831C-9F5C0E246D94}" destId="{4F7C9669-C236-457B-9EE5-583EC2607413}" srcOrd="0" destOrd="0" presId="urn:microsoft.com/office/officeart/2005/8/layout/process1"/>
    <dgm:cxn modelId="{7E121284-7545-4EEB-89C6-4E86A2A2D827}" type="presOf" srcId="{B3B59551-630D-4285-88AD-06EF6D9B8342}" destId="{F4D2ADA3-1925-416A-961A-B302502488D2}" srcOrd="1" destOrd="0" presId="urn:microsoft.com/office/officeart/2005/8/layout/process1"/>
    <dgm:cxn modelId="{1E74E4B0-E7DC-4562-97DC-5AB436C48874}" type="presOf" srcId="{4C000EF6-7221-4779-B664-A9F60E3B45F2}" destId="{D510C2E7-485A-499B-BEE3-FA71394D20BE}" srcOrd="0" destOrd="0" presId="urn:microsoft.com/office/officeart/2005/8/layout/process1"/>
    <dgm:cxn modelId="{0B6248C8-F5BA-462C-9CDF-F2A076B4F93C}" type="presOf" srcId="{493D649A-DDA8-4876-9FA9-678B37B3CBAB}" destId="{44538EEC-F08B-4215-8027-54607FA319A9}" srcOrd="0" destOrd="0" presId="urn:microsoft.com/office/officeart/2005/8/layout/process1"/>
    <dgm:cxn modelId="{6FA4785D-BF05-47CF-A32B-DD62E616FCC9}" type="presParOf" srcId="{CA9F2DB1-2C7A-4B2A-B5FD-D52050331E1A}" destId="{D510C2E7-485A-499B-BEE3-FA71394D20BE}" srcOrd="0" destOrd="0" presId="urn:microsoft.com/office/officeart/2005/8/layout/process1"/>
    <dgm:cxn modelId="{77A8A7B6-0F8B-46A2-990C-8075ACD1BDB8}" type="presParOf" srcId="{CA9F2DB1-2C7A-4B2A-B5FD-D52050331E1A}" destId="{EDC1B73D-624B-44F0-86B8-7BC4EC021B35}" srcOrd="1" destOrd="0" presId="urn:microsoft.com/office/officeart/2005/8/layout/process1"/>
    <dgm:cxn modelId="{2478894F-07EF-4073-A689-5E5348E55C58}" type="presParOf" srcId="{EDC1B73D-624B-44F0-86B8-7BC4EC021B35}" destId="{F4D2ADA3-1925-416A-961A-B302502488D2}" srcOrd="0" destOrd="0" presId="urn:microsoft.com/office/officeart/2005/8/layout/process1"/>
    <dgm:cxn modelId="{D324DF18-F88C-41ED-A293-BFD9120ECEC6}" type="presParOf" srcId="{CA9F2DB1-2C7A-4B2A-B5FD-D52050331E1A}" destId="{44538EEC-F08B-4215-8027-54607FA319A9}" srcOrd="2" destOrd="0" presId="urn:microsoft.com/office/officeart/2005/8/layout/process1"/>
    <dgm:cxn modelId="{864FF8CA-702F-470D-9277-B9F388DF794B}" type="presParOf" srcId="{CA9F2DB1-2C7A-4B2A-B5FD-D52050331E1A}" destId="{1981778A-A7B8-49B6-93A3-C3E09A6A1646}" srcOrd="3" destOrd="0" presId="urn:microsoft.com/office/officeart/2005/8/layout/process1"/>
    <dgm:cxn modelId="{4D3FDC81-95B0-45D4-ACB9-FE37739F4A8B}" type="presParOf" srcId="{1981778A-A7B8-49B6-93A3-C3E09A6A1646}" destId="{E876E691-18EE-4BE0-98F8-6E961129BCE6}" srcOrd="0" destOrd="0" presId="urn:microsoft.com/office/officeart/2005/8/layout/process1"/>
    <dgm:cxn modelId="{5A0E9907-4758-426F-BC57-18B23F0FC03A}" type="presParOf" srcId="{CA9F2DB1-2C7A-4B2A-B5FD-D52050331E1A}" destId="{4F7C9669-C236-457B-9EE5-583EC260741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34C58-5CE5-47FB-9DA0-3AF68CB6D1DB}">
      <dsp:nvSpPr>
        <dsp:cNvPr id="0" name=""/>
        <dsp:cNvSpPr/>
      </dsp:nvSpPr>
      <dsp:spPr>
        <a:xfrm>
          <a:off x="200483" y="227271"/>
          <a:ext cx="1730796" cy="173079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Decode</a:t>
          </a:r>
        </a:p>
      </dsp:txBody>
      <dsp:txXfrm>
        <a:off x="1112654" y="594035"/>
        <a:ext cx="618141" cy="515118"/>
      </dsp:txXfrm>
    </dsp:sp>
    <dsp:sp modelId="{7D611303-8A58-4A6F-AE29-FF97A2C6E4B5}">
      <dsp:nvSpPr>
        <dsp:cNvPr id="0" name=""/>
        <dsp:cNvSpPr/>
      </dsp:nvSpPr>
      <dsp:spPr>
        <a:xfrm>
          <a:off x="164837" y="289085"/>
          <a:ext cx="1730796" cy="173079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Execute</a:t>
          </a:r>
        </a:p>
      </dsp:txBody>
      <dsp:txXfrm>
        <a:off x="576932" y="1412042"/>
        <a:ext cx="927212" cy="453303"/>
      </dsp:txXfrm>
    </dsp:sp>
    <dsp:sp modelId="{CC12E48C-8088-44CE-90B8-67943E502C6C}">
      <dsp:nvSpPr>
        <dsp:cNvPr id="0" name=""/>
        <dsp:cNvSpPr/>
      </dsp:nvSpPr>
      <dsp:spPr>
        <a:xfrm>
          <a:off x="129191" y="227271"/>
          <a:ext cx="1730796" cy="173079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Fetch</a:t>
          </a:r>
        </a:p>
      </dsp:txBody>
      <dsp:txXfrm>
        <a:off x="329675" y="594035"/>
        <a:ext cx="618141" cy="515118"/>
      </dsp:txXfrm>
    </dsp:sp>
    <dsp:sp modelId="{870A99FE-BEF7-4D08-A0D3-84DB0761EC09}">
      <dsp:nvSpPr>
        <dsp:cNvPr id="0" name=""/>
        <dsp:cNvSpPr/>
      </dsp:nvSpPr>
      <dsp:spPr>
        <a:xfrm>
          <a:off x="93482" y="120126"/>
          <a:ext cx="1945085" cy="194508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D3A25-DA7D-409E-9022-EB673A58B000}">
      <dsp:nvSpPr>
        <dsp:cNvPr id="0" name=""/>
        <dsp:cNvSpPr/>
      </dsp:nvSpPr>
      <dsp:spPr>
        <a:xfrm>
          <a:off x="57693" y="181831"/>
          <a:ext cx="1945085" cy="194508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0D700-3B48-4E3F-BE36-645D0314B342}">
      <dsp:nvSpPr>
        <dsp:cNvPr id="0" name=""/>
        <dsp:cNvSpPr/>
      </dsp:nvSpPr>
      <dsp:spPr>
        <a:xfrm>
          <a:off x="21904" y="120126"/>
          <a:ext cx="1945085" cy="194508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60EB6-29C7-4C96-BA63-BE4994B98C25}">
      <dsp:nvSpPr>
        <dsp:cNvPr id="0" name=""/>
        <dsp:cNvSpPr/>
      </dsp:nvSpPr>
      <dsp:spPr>
        <a:xfrm>
          <a:off x="2813898" y="1063228"/>
          <a:ext cx="681421" cy="839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143"/>
              </a:lnTo>
              <a:lnTo>
                <a:pt x="681421" y="8391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D56AD-468E-43F9-A513-0B63936E594A}">
      <dsp:nvSpPr>
        <dsp:cNvPr id="0" name=""/>
        <dsp:cNvSpPr/>
      </dsp:nvSpPr>
      <dsp:spPr>
        <a:xfrm>
          <a:off x="1596183" y="2263424"/>
          <a:ext cx="151642" cy="664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336"/>
              </a:lnTo>
              <a:lnTo>
                <a:pt x="151642" y="6643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EB2BA-3076-4C24-96EF-94BEA1B5B369}">
      <dsp:nvSpPr>
        <dsp:cNvPr id="0" name=""/>
        <dsp:cNvSpPr/>
      </dsp:nvSpPr>
      <dsp:spPr>
        <a:xfrm>
          <a:off x="1444541" y="2263424"/>
          <a:ext cx="151642" cy="664336"/>
        </a:xfrm>
        <a:custGeom>
          <a:avLst/>
          <a:gdLst/>
          <a:ahLst/>
          <a:cxnLst/>
          <a:rect l="0" t="0" r="0" b="0"/>
          <a:pathLst>
            <a:path>
              <a:moveTo>
                <a:pt x="151642" y="0"/>
              </a:moveTo>
              <a:lnTo>
                <a:pt x="151642" y="664336"/>
              </a:lnTo>
              <a:lnTo>
                <a:pt x="0" y="6643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1B016-8027-4974-AB17-36389B08CB14}">
      <dsp:nvSpPr>
        <dsp:cNvPr id="0" name=""/>
        <dsp:cNvSpPr/>
      </dsp:nvSpPr>
      <dsp:spPr>
        <a:xfrm>
          <a:off x="2318288" y="1063228"/>
          <a:ext cx="495609" cy="839143"/>
        </a:xfrm>
        <a:custGeom>
          <a:avLst/>
          <a:gdLst/>
          <a:ahLst/>
          <a:cxnLst/>
          <a:rect l="0" t="0" r="0" b="0"/>
          <a:pathLst>
            <a:path>
              <a:moveTo>
                <a:pt x="495609" y="0"/>
              </a:moveTo>
              <a:lnTo>
                <a:pt x="495609" y="839143"/>
              </a:lnTo>
              <a:lnTo>
                <a:pt x="0" y="8391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4274E-B32A-43F5-BFFF-CD9777ACF2CC}">
      <dsp:nvSpPr>
        <dsp:cNvPr id="0" name=""/>
        <dsp:cNvSpPr/>
      </dsp:nvSpPr>
      <dsp:spPr>
        <a:xfrm>
          <a:off x="2091793" y="341123"/>
          <a:ext cx="1444210" cy="722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Franklin Gothic Book" panose="020B0503020102020204" pitchFamily="34" charset="0"/>
            </a:rPr>
            <a:t>Programing</a:t>
          </a:r>
          <a:r>
            <a:rPr lang="en-US" sz="1200" b="1" kern="1200" dirty="0">
              <a:latin typeface="Franklin Gothic Book" panose="020B0503020102020204" pitchFamily="34" charset="0"/>
            </a:rPr>
            <a:t> </a:t>
          </a:r>
          <a:r>
            <a:rPr lang="en-US" sz="1200" b="1" kern="1200" dirty="0">
              <a:solidFill>
                <a:schemeClr val="tx1"/>
              </a:solidFill>
              <a:latin typeface="Franklin Gothic Book" panose="020B0503020102020204" pitchFamily="34" charset="0"/>
            </a:rPr>
            <a:t>Languages</a:t>
          </a:r>
        </a:p>
      </dsp:txBody>
      <dsp:txXfrm>
        <a:off x="2091793" y="341123"/>
        <a:ext cx="1444210" cy="722105"/>
      </dsp:txXfrm>
    </dsp:sp>
    <dsp:sp modelId="{BE091D7B-435D-4BAE-85C5-D7920C2243AD}">
      <dsp:nvSpPr>
        <dsp:cNvPr id="0" name=""/>
        <dsp:cNvSpPr/>
      </dsp:nvSpPr>
      <dsp:spPr>
        <a:xfrm>
          <a:off x="874078" y="1541319"/>
          <a:ext cx="1444210" cy="72210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Franklin Gothic Book" panose="020B0503020102020204" pitchFamily="34" charset="0"/>
            </a:rPr>
            <a:t>Low Level Languages</a:t>
          </a:r>
        </a:p>
      </dsp:txBody>
      <dsp:txXfrm>
        <a:off x="874078" y="1541319"/>
        <a:ext cx="1444210" cy="722105"/>
      </dsp:txXfrm>
    </dsp:sp>
    <dsp:sp modelId="{8DB8ED33-838B-4984-967A-5F5066024F87}">
      <dsp:nvSpPr>
        <dsp:cNvPr id="0" name=""/>
        <dsp:cNvSpPr/>
      </dsp:nvSpPr>
      <dsp:spPr>
        <a:xfrm>
          <a:off x="331" y="2566708"/>
          <a:ext cx="1444210" cy="72210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Franklin Gothic Book" panose="020B0503020102020204" pitchFamily="34" charset="0"/>
            </a:rPr>
            <a:t>Machine Language</a:t>
          </a:r>
        </a:p>
      </dsp:txBody>
      <dsp:txXfrm>
        <a:off x="331" y="2566708"/>
        <a:ext cx="1444210" cy="722105"/>
      </dsp:txXfrm>
    </dsp:sp>
    <dsp:sp modelId="{DBB5D914-C568-4486-A7BF-F1651B78E57C}">
      <dsp:nvSpPr>
        <dsp:cNvPr id="0" name=""/>
        <dsp:cNvSpPr/>
      </dsp:nvSpPr>
      <dsp:spPr>
        <a:xfrm>
          <a:off x="1747825" y="2566708"/>
          <a:ext cx="1444210" cy="72210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Franklin Gothic Book" panose="020B0503020102020204" pitchFamily="34" charset="0"/>
            </a:rPr>
            <a:t>Assembly Language</a:t>
          </a:r>
        </a:p>
      </dsp:txBody>
      <dsp:txXfrm>
        <a:off x="1747825" y="2566708"/>
        <a:ext cx="1444210" cy="722105"/>
      </dsp:txXfrm>
    </dsp:sp>
    <dsp:sp modelId="{44AB9325-B9C8-4080-86E8-AA46E7F57EE7}">
      <dsp:nvSpPr>
        <dsp:cNvPr id="0" name=""/>
        <dsp:cNvSpPr/>
      </dsp:nvSpPr>
      <dsp:spPr>
        <a:xfrm>
          <a:off x="3495320" y="1541319"/>
          <a:ext cx="1444210" cy="7221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Franklin Gothic Book" panose="020B0503020102020204" pitchFamily="34" charset="0"/>
            </a:rPr>
            <a:t>High Level Languages</a:t>
          </a:r>
        </a:p>
      </dsp:txBody>
      <dsp:txXfrm>
        <a:off x="3495320" y="1541319"/>
        <a:ext cx="1444210" cy="722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0C2E7-485A-499B-BEE3-FA71394D20BE}">
      <dsp:nvSpPr>
        <dsp:cNvPr id="0" name=""/>
        <dsp:cNvSpPr/>
      </dsp:nvSpPr>
      <dsp:spPr>
        <a:xfrm>
          <a:off x="6424" y="1505984"/>
          <a:ext cx="1920152" cy="11520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anklin Gothic Book" panose="020B0503020102020204" pitchFamily="34" charset="0"/>
            </a:rPr>
            <a:t>Analyzing </a:t>
          </a:r>
        </a:p>
      </dsp:txBody>
      <dsp:txXfrm>
        <a:off x="40168" y="1539728"/>
        <a:ext cx="1852664" cy="1084603"/>
      </dsp:txXfrm>
    </dsp:sp>
    <dsp:sp modelId="{EDC1B73D-624B-44F0-86B8-7BC4EC021B35}">
      <dsp:nvSpPr>
        <dsp:cNvPr id="0" name=""/>
        <dsp:cNvSpPr/>
      </dsp:nvSpPr>
      <dsp:spPr>
        <a:xfrm>
          <a:off x="2118591" y="1843931"/>
          <a:ext cx="407072" cy="476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Franklin Gothic Book" panose="020B0503020102020204" pitchFamily="34" charset="0"/>
          </a:endParaRPr>
        </a:p>
      </dsp:txBody>
      <dsp:txXfrm>
        <a:off x="2118591" y="1939170"/>
        <a:ext cx="284950" cy="285719"/>
      </dsp:txXfrm>
    </dsp:sp>
    <dsp:sp modelId="{44538EEC-F08B-4215-8027-54607FA319A9}">
      <dsp:nvSpPr>
        <dsp:cNvPr id="0" name=""/>
        <dsp:cNvSpPr/>
      </dsp:nvSpPr>
      <dsp:spPr>
        <a:xfrm>
          <a:off x="2694637" y="1505984"/>
          <a:ext cx="1920152" cy="1152091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anklin Gothic Book" panose="020B0503020102020204" pitchFamily="34" charset="0"/>
            </a:rPr>
            <a:t>Generating Algorithm </a:t>
          </a:r>
        </a:p>
      </dsp:txBody>
      <dsp:txXfrm>
        <a:off x="2728381" y="1539728"/>
        <a:ext cx="1852664" cy="1084603"/>
      </dsp:txXfrm>
    </dsp:sp>
    <dsp:sp modelId="{1981778A-A7B8-49B6-93A3-C3E09A6A1646}">
      <dsp:nvSpPr>
        <dsp:cNvPr id="0" name=""/>
        <dsp:cNvSpPr/>
      </dsp:nvSpPr>
      <dsp:spPr>
        <a:xfrm>
          <a:off x="4806804" y="1843931"/>
          <a:ext cx="407072" cy="476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Franklin Gothic Book" panose="020B0503020102020204" pitchFamily="34" charset="0"/>
          </a:endParaRPr>
        </a:p>
      </dsp:txBody>
      <dsp:txXfrm>
        <a:off x="4806804" y="1939170"/>
        <a:ext cx="284950" cy="285719"/>
      </dsp:txXfrm>
    </dsp:sp>
    <dsp:sp modelId="{4F7C9669-C236-457B-9EE5-583EC2607413}">
      <dsp:nvSpPr>
        <dsp:cNvPr id="0" name=""/>
        <dsp:cNvSpPr/>
      </dsp:nvSpPr>
      <dsp:spPr>
        <a:xfrm>
          <a:off x="5382850" y="1505984"/>
          <a:ext cx="1920152" cy="115209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anklin Gothic Book" panose="020B0503020102020204" pitchFamily="34" charset="0"/>
            </a:rPr>
            <a:t>Translate Algorithm to Programming Language</a:t>
          </a:r>
        </a:p>
      </dsp:txBody>
      <dsp:txXfrm>
        <a:off x="5416594" y="1539728"/>
        <a:ext cx="1852664" cy="1084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5480FB-4F61-4338-9CC8-9B228292C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A45FA-B3DE-4B4F-AB7B-8B734FD7E5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8D2BC-271F-4F86-A937-8D536FCA97A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D8FA0E9-6EF9-42F1-B175-D172E805CC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90462DD-203A-4F11-95C0-2A0677B0D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DD157-5448-4FE7-831C-14509B37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A1522-4AB7-48EA-BC07-AEE119E29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C085-70FD-4C16-9D1B-1D4BEC4676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6F14-AECC-44E0-A260-037A09D5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9084-0532-48C6-AABF-0E584AF66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FA52-14D3-428C-BB21-46810662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C70A-409A-462B-8B51-6E915CB9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1EBF-BCBF-4257-9066-0FA9204D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6A21-E32E-4B66-B002-09057184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99268-85C7-4F91-ABF2-6F67AF07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2DC0-6541-4705-9256-209B4534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0ADB-46B8-4470-8B58-666838CA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BF31-695D-44F5-9FA6-EFAFD1CD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DB50B-CFAF-42E8-B6C7-3427FC8FE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0E83-8577-4BCE-B7A1-9E9115F27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23CA-C9D0-4957-8330-2AF6D11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BA3D-A218-473E-AEC2-4A91708D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1BBD-04E8-4640-895C-ED59B5E2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783-4317-4BF4-968A-7A5000F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22E3-5217-4B20-8F19-108FDED1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6B9D-57B5-474E-BF63-32282FD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8047-42A1-4827-9A7A-18F1055E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5411-8249-473F-95D6-4B2A6165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8DC3-D177-40F5-BBA2-AA131E53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6786-77DB-4992-B9D7-BBE84CE5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62E4-8828-42A8-ADCF-0B850645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DDA5-0ACD-4E88-877E-9CAE0786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6AC0-D6CB-4795-A76A-E3A5450F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560D-5157-4777-83E7-63B4BC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9BAB-A7E9-4F72-83DB-AFB0BD8AA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6FCA-95C8-4126-8F57-2FA4706BC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7C625-AF3C-468C-BD11-82A62F35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49D2-96FC-4418-ADAB-F50D8EF4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D457-8C47-4908-9987-3C10C3B8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F1F3-30F6-41E8-9A2D-24CF7273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DEDA-9BCD-4013-A837-3C54E65D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12DBE-CC18-4788-95E9-EB37B5DA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B3AD3-924C-4FD7-A781-EC7E6E7C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380EF-E850-45A7-B6B6-B78581932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E34E7-1452-447D-948A-606ADBF7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CDEFE-5759-4A0B-83FC-218941C4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7255C-8BBB-49FF-B254-374748A2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92FD-CBAF-404F-94D1-E5633A54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F9E61-E231-4122-9D3F-FC43E1B6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55F51-F9D0-4F0F-A10F-0E2A12D7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C5B1D-436B-4322-B730-EDC2972E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DAEDB-7E66-4604-A09F-1D9FA201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C175C-C6E1-41C8-8DB0-D4CF98BB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6021-5A53-4C3E-8917-CCD36BE8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72D8-BEAD-42F5-A5F8-C8899CD4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5DB3-65C4-44F6-B951-861262D8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8E430-EA41-4587-9F53-5DFB7667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17725-74EC-4B21-A0A2-AC027F0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369C6-6751-480B-916A-462877C0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3A39-8FA9-4436-8029-E74438C1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8CA6-EAEA-4BDB-A09C-44F32868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154ED-BDAD-401B-9765-726091CC8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940A4-66D7-420B-8A11-E4D4BF90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3D99-B31D-4272-8136-6A77608A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C8EA4-CDF5-4635-A427-0C93B9DF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B3D6-3B0A-4DCD-976F-EDE298F2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6808B-2990-4E39-A0D2-6F12D83E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895B-BE61-4959-B442-C1C63D89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2DAE-699F-49CB-A9F6-670291016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E47D-2D96-4141-9DBF-5DED3D51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8423-7811-45FA-B7BC-9F1E422F3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8.e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9.pn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diagramData" Target="../diagrams/data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40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gif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D0D73-F3C5-406A-85FB-2412D0EB1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34" b="14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96FF929-D3E5-4B47-9018-1CF717B2E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84" y="687620"/>
            <a:ext cx="5757461" cy="595954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2CA545F-7437-4713-9907-501935DE319E}"/>
              </a:ext>
            </a:extLst>
          </p:cNvPr>
          <p:cNvSpPr/>
          <p:nvPr/>
        </p:nvSpPr>
        <p:spPr>
          <a:xfrm>
            <a:off x="0" y="5925143"/>
            <a:ext cx="6555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What is computer Programming?</a:t>
            </a:r>
            <a:endParaRPr lang="en-US" sz="3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5C4DD2-520F-412D-865F-6D59DB70104A}"/>
              </a:ext>
            </a:extLst>
          </p:cNvPr>
          <p:cNvSpPr/>
          <p:nvPr/>
        </p:nvSpPr>
        <p:spPr>
          <a:xfrm>
            <a:off x="2094057" y="5449757"/>
            <a:ext cx="287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Franklin Gothic Book" panose="020B0503020102020204" pitchFamily="34" charset="0"/>
              </a:rPr>
              <a:t> 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063E3-EC00-4778-BAE4-A3E9F69A7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55" y="82676"/>
            <a:ext cx="7584545" cy="45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5E9213-BC44-4529-B8F4-1F4313344397}"/>
              </a:ext>
            </a:extLst>
          </p:cNvPr>
          <p:cNvSpPr txBox="1"/>
          <p:nvPr/>
        </p:nvSpPr>
        <p:spPr>
          <a:xfrm>
            <a:off x="124865" y="116361"/>
            <a:ext cx="9655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Transistors: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9F596-83DD-4EC4-B340-444A8A44E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2" t="38189" r="11132" b="1586"/>
          <a:stretch/>
        </p:blipFill>
        <p:spPr>
          <a:xfrm>
            <a:off x="1045883" y="693106"/>
            <a:ext cx="3777129" cy="1399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D9C141-3AD5-4858-828F-4136732BC6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7" r="22287" b="52741"/>
          <a:stretch/>
        </p:blipFill>
        <p:spPr>
          <a:xfrm>
            <a:off x="7153835" y="693106"/>
            <a:ext cx="4087905" cy="1477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AB6E3-288D-4F23-8743-ADD08B70A9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4421" r="9042"/>
          <a:stretch/>
        </p:blipFill>
        <p:spPr>
          <a:xfrm>
            <a:off x="1141505" y="2785034"/>
            <a:ext cx="3299013" cy="179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FDA81D-6A55-4BCB-A039-3014557E6A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7" r="9507"/>
          <a:stretch/>
        </p:blipFill>
        <p:spPr>
          <a:xfrm>
            <a:off x="7153835" y="2785034"/>
            <a:ext cx="3161337" cy="17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402A006-7308-4C8C-9B9E-56EB3DF634A8}"/>
              </a:ext>
            </a:extLst>
          </p:cNvPr>
          <p:cNvSpPr/>
          <p:nvPr/>
        </p:nvSpPr>
        <p:spPr>
          <a:xfrm>
            <a:off x="615707" y="2810405"/>
            <a:ext cx="4613705" cy="3235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9B67-6A62-42B2-8102-CB8DD81CFBBF}"/>
              </a:ext>
            </a:extLst>
          </p:cNvPr>
          <p:cNvSpPr/>
          <p:nvPr/>
        </p:nvSpPr>
        <p:spPr>
          <a:xfrm>
            <a:off x="6660907" y="2810405"/>
            <a:ext cx="4613705" cy="3235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E9213-BC44-4529-B8F4-1F4313344397}"/>
              </a:ext>
            </a:extLst>
          </p:cNvPr>
          <p:cNvSpPr txBox="1"/>
          <p:nvPr/>
        </p:nvSpPr>
        <p:spPr>
          <a:xfrm>
            <a:off x="124865" y="116361"/>
            <a:ext cx="9655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CPUs and Memories: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E63669-AFCF-414A-8103-3A9B00E51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29277" r="40995" b="15193"/>
          <a:stretch/>
        </p:blipFill>
        <p:spPr>
          <a:xfrm>
            <a:off x="8497397" y="996979"/>
            <a:ext cx="1537547" cy="1633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765D8-72A1-4A7B-8BF7-C88D435EE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"/>
          <a:stretch/>
        </p:blipFill>
        <p:spPr>
          <a:xfrm>
            <a:off x="7484756" y="3950316"/>
            <a:ext cx="2143125" cy="2037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2E2CA-3921-44FF-99BA-FE4BB9C66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1" y="3856548"/>
            <a:ext cx="3695700" cy="1238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2A341D-0FC6-4B5F-B0ED-B9B769A5B0A2}"/>
              </a:ext>
            </a:extLst>
          </p:cNvPr>
          <p:cNvSpPr txBox="1"/>
          <p:nvPr/>
        </p:nvSpPr>
        <p:spPr>
          <a:xfrm>
            <a:off x="9677498" y="5064383"/>
            <a:ext cx="2575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A1A1A"/>
                </a:solidFill>
                <a:latin typeface="Franklin Gothic Book" panose="020B0503020102020204" pitchFamily="34" charset="0"/>
              </a:rPr>
              <a:t>3 billion Transistors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CD3B1-AB05-47D1-9E5B-388D0BBBD70C}"/>
              </a:ext>
            </a:extLst>
          </p:cNvPr>
          <p:cNvSpPr txBox="1"/>
          <p:nvPr/>
        </p:nvSpPr>
        <p:spPr>
          <a:xfrm>
            <a:off x="717081" y="5512949"/>
            <a:ext cx="2575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A1A1A"/>
                </a:solidFill>
                <a:latin typeface="Franklin Gothic Book" panose="020B0503020102020204" pitchFamily="34" charset="0"/>
              </a:rPr>
              <a:t>8 billion Transistor in 1G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FD9DB0-3D86-4CEE-A379-C791619C5A50}"/>
              </a:ext>
            </a:extLst>
          </p:cNvPr>
          <p:cNvSpPr/>
          <p:nvPr/>
        </p:nvSpPr>
        <p:spPr>
          <a:xfrm>
            <a:off x="878291" y="884872"/>
            <a:ext cx="2135425" cy="152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Franklin Gothic Book" panose="020B0503020102020204" pitchFamily="34" charset="0"/>
              </a:rPr>
              <a:t>       +        =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8D9867-6C5A-4029-8434-D98CE164C1E5}"/>
              </a:ext>
            </a:extLst>
          </p:cNvPr>
          <p:cNvSpPr/>
          <p:nvPr/>
        </p:nvSpPr>
        <p:spPr>
          <a:xfrm>
            <a:off x="1014467" y="1037274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01101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CF5F49-6B53-458D-B9D8-C393D7549855}"/>
              </a:ext>
            </a:extLst>
          </p:cNvPr>
          <p:cNvSpPr/>
          <p:nvPr/>
        </p:nvSpPr>
        <p:spPr>
          <a:xfrm>
            <a:off x="2207203" y="1437437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100110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6F7981-1F55-4170-ACA4-D250208666D0}"/>
              </a:ext>
            </a:extLst>
          </p:cNvPr>
          <p:cNvSpPr/>
          <p:nvPr/>
        </p:nvSpPr>
        <p:spPr>
          <a:xfrm>
            <a:off x="1014467" y="1857679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11001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C18A2D-99D2-4F14-93EF-845E7AE7E024}"/>
              </a:ext>
            </a:extLst>
          </p:cNvPr>
          <p:cNvSpPr txBox="1"/>
          <p:nvPr/>
        </p:nvSpPr>
        <p:spPr>
          <a:xfrm>
            <a:off x="3340485" y="1302076"/>
            <a:ext cx="225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Store Binary Value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ACB20-A454-45F9-BA17-11B6530F9F4B}"/>
              </a:ext>
            </a:extLst>
          </p:cNvPr>
          <p:cNvSpPr txBox="1"/>
          <p:nvPr/>
        </p:nvSpPr>
        <p:spPr>
          <a:xfrm>
            <a:off x="3292940" y="1811973"/>
            <a:ext cx="345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Perform Mathematic operation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C0F30F-1AB2-4E65-A971-C688C5CBF46D}"/>
              </a:ext>
            </a:extLst>
          </p:cNvPr>
          <p:cNvSpPr txBox="1"/>
          <p:nvPr/>
        </p:nvSpPr>
        <p:spPr>
          <a:xfrm>
            <a:off x="3292940" y="792179"/>
            <a:ext cx="852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For adding two digits, using transistors, our computer should perform below functions: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8DD8F-4608-449E-8C8A-7E1B1FCEDAE6}"/>
              </a:ext>
            </a:extLst>
          </p:cNvPr>
          <p:cNvSpPr txBox="1"/>
          <p:nvPr/>
        </p:nvSpPr>
        <p:spPr>
          <a:xfrm>
            <a:off x="777957" y="3303985"/>
            <a:ext cx="258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RAM: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Random Access 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8F89E-BD92-44A5-A1A3-2ED19DFCCB6B}"/>
              </a:ext>
            </a:extLst>
          </p:cNvPr>
          <p:cNvSpPr txBox="1"/>
          <p:nvPr/>
        </p:nvSpPr>
        <p:spPr>
          <a:xfrm>
            <a:off x="7689506" y="3303985"/>
            <a:ext cx="2434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CPU: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Central 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290732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13" grpId="0"/>
      <p:bldP spid="15" grpId="0"/>
      <p:bldP spid="17" grpId="0" animBg="1"/>
      <p:bldP spid="19" grpId="0" animBg="1"/>
      <p:bldP spid="21" grpId="0" animBg="1"/>
      <p:bldP spid="23" grpId="0" animBg="1"/>
      <p:bldP spid="24" grpId="0"/>
      <p:bldP spid="26" grpId="0"/>
      <p:bldP spid="28" grpId="0"/>
      <p:bldP spid="3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5E9213-BC44-4529-B8F4-1F4313344397}"/>
              </a:ext>
            </a:extLst>
          </p:cNvPr>
          <p:cNvSpPr txBox="1"/>
          <p:nvPr/>
        </p:nvSpPr>
        <p:spPr>
          <a:xfrm>
            <a:off x="124865" y="116361"/>
            <a:ext cx="9655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Random Access Memory: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25DEE8-3A4C-4E7F-BDCB-6461328DBDF5}"/>
              </a:ext>
            </a:extLst>
          </p:cNvPr>
          <p:cNvGrpSpPr/>
          <p:nvPr/>
        </p:nvGrpSpPr>
        <p:grpSpPr>
          <a:xfrm>
            <a:off x="182301" y="1041866"/>
            <a:ext cx="3481275" cy="5352957"/>
            <a:chOff x="4318019" y="970149"/>
            <a:chExt cx="3481275" cy="53529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8558E0-3E0E-4C63-B099-0817C93B2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r="20460"/>
            <a:stretch/>
          </p:blipFill>
          <p:spPr>
            <a:xfrm>
              <a:off x="4739341" y="970149"/>
              <a:ext cx="3059953" cy="535295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3FFE59-4DC5-43AB-AA35-FCDFD65D8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8019" y="1213495"/>
              <a:ext cx="3267531" cy="486626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64BC12-1D84-41CA-829E-98DA0FD5ABA3}"/>
              </a:ext>
            </a:extLst>
          </p:cNvPr>
          <p:cNvSpPr txBox="1"/>
          <p:nvPr/>
        </p:nvSpPr>
        <p:spPr>
          <a:xfrm>
            <a:off x="3921965" y="1041866"/>
            <a:ext cx="31146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Capacity: 16 Byte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Memory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Memory location=8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16x8=128 Bit=16 Byte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20B6A3-F4F6-49C7-B313-F3BE5AD5C09E}"/>
              </a:ext>
            </a:extLst>
          </p:cNvPr>
          <p:cNvGrpSpPr/>
          <p:nvPr/>
        </p:nvGrpSpPr>
        <p:grpSpPr>
          <a:xfrm>
            <a:off x="8235595" y="847630"/>
            <a:ext cx="3481275" cy="5352957"/>
            <a:chOff x="4318019" y="970149"/>
            <a:chExt cx="3481275" cy="53529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1DBF64-5F7C-4D3E-ADAC-1F2B23833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r="20460"/>
            <a:stretch/>
          </p:blipFill>
          <p:spPr>
            <a:xfrm>
              <a:off x="4739341" y="970149"/>
              <a:ext cx="3059953" cy="53529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2B05FA-8ECC-4988-BD0B-EA78E7C0A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8019" y="1213495"/>
              <a:ext cx="3267531" cy="4866264"/>
            </a:xfrm>
            <a:prstGeom prst="rect">
              <a:avLst/>
            </a:prstGeom>
          </p:spPr>
        </p:pic>
      </p:grpSp>
      <p:sp>
        <p:nvSpPr>
          <p:cNvPr id="15" name="Left Brace 14">
            <a:extLst>
              <a:ext uri="{FF2B5EF4-FFF2-40B4-BE49-F238E27FC236}">
                <a16:creationId xmlns:a16="http://schemas.microsoft.com/office/drawing/2014/main" id="{20B0C932-4F48-4B4A-BDCF-3343A2729F7A}"/>
              </a:ext>
            </a:extLst>
          </p:cNvPr>
          <p:cNvSpPr/>
          <p:nvPr/>
        </p:nvSpPr>
        <p:spPr>
          <a:xfrm>
            <a:off x="8309521" y="1420391"/>
            <a:ext cx="273471" cy="219206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13C001E-9058-4F81-A002-9F34E545354C}"/>
              </a:ext>
            </a:extLst>
          </p:cNvPr>
          <p:cNvSpPr/>
          <p:nvPr/>
        </p:nvSpPr>
        <p:spPr>
          <a:xfrm>
            <a:off x="8306437" y="3765178"/>
            <a:ext cx="273471" cy="219206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3C96BC-27AF-4A95-98B7-28E434584BFC}"/>
              </a:ext>
            </a:extLst>
          </p:cNvPr>
          <p:cNvSpPr txBox="1"/>
          <p:nvPr/>
        </p:nvSpPr>
        <p:spPr>
          <a:xfrm rot="16200000">
            <a:off x="7255995" y="2331755"/>
            <a:ext cx="12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472A4-B6B4-47D9-9813-767C972B0FE9}"/>
              </a:ext>
            </a:extLst>
          </p:cNvPr>
          <p:cNvSpPr txBox="1"/>
          <p:nvPr/>
        </p:nvSpPr>
        <p:spPr>
          <a:xfrm rot="16200000">
            <a:off x="7252912" y="4270149"/>
            <a:ext cx="12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B05B28D-FD86-44C4-8B56-49E7DC706AE0}"/>
              </a:ext>
            </a:extLst>
          </p:cNvPr>
          <p:cNvCxnSpPr>
            <a:cxnSpLocks/>
            <a:stCxn id="20" idx="0"/>
          </p:cNvCxnSpPr>
          <p:nvPr/>
        </p:nvCxnSpPr>
        <p:spPr>
          <a:xfrm rot="10800000" flipV="1">
            <a:off x="6583565" y="2516421"/>
            <a:ext cx="1133454" cy="20244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B8372F-54D5-4D09-8729-D4D6AC88ED55}"/>
              </a:ext>
            </a:extLst>
          </p:cNvPr>
          <p:cNvSpPr txBox="1"/>
          <p:nvPr/>
        </p:nvSpPr>
        <p:spPr>
          <a:xfrm>
            <a:off x="5930661" y="4767494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Control Bits</a:t>
            </a:r>
          </a:p>
        </p:txBody>
      </p:sp>
    </p:spTree>
    <p:extLst>
      <p:ext uri="{BB962C8B-B14F-4D97-AF65-F5344CB8AC3E}">
        <p14:creationId xmlns:p14="http://schemas.microsoft.com/office/powerpoint/2010/main" val="32997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9" grpId="0" animBg="1"/>
      <p:bldP spid="20" grpId="0"/>
      <p:bldP spid="2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5E9213-BC44-4529-B8F4-1F4313344397}"/>
              </a:ext>
            </a:extLst>
          </p:cNvPr>
          <p:cNvSpPr txBox="1"/>
          <p:nvPr/>
        </p:nvSpPr>
        <p:spPr>
          <a:xfrm>
            <a:off x="124865" y="116361"/>
            <a:ext cx="9655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CPUs Function: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A9085F-6ABA-440F-A375-8086BE13AC92}"/>
              </a:ext>
            </a:extLst>
          </p:cNvPr>
          <p:cNvGrpSpPr/>
          <p:nvPr/>
        </p:nvGrpSpPr>
        <p:grpSpPr>
          <a:xfrm>
            <a:off x="8146892" y="369510"/>
            <a:ext cx="3569978" cy="5352957"/>
            <a:chOff x="8146892" y="847630"/>
            <a:chExt cx="3569978" cy="53529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6DFFD3-BF80-4E64-AC0F-C871B1053142}"/>
                </a:ext>
              </a:extLst>
            </p:cNvPr>
            <p:cNvGrpSpPr/>
            <p:nvPr/>
          </p:nvGrpSpPr>
          <p:grpSpPr>
            <a:xfrm>
              <a:off x="8146892" y="847630"/>
              <a:ext cx="3569978" cy="5352957"/>
              <a:chOff x="4229316" y="970149"/>
              <a:chExt cx="3569978" cy="535295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E3F6CD1-FB11-4262-BAA9-3802FBD24B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76" r="20460"/>
              <a:stretch/>
            </p:blipFill>
            <p:spPr>
              <a:xfrm>
                <a:off x="4739341" y="970149"/>
                <a:ext cx="3059953" cy="5352957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7F98BFA-175E-42F8-89F4-FC23C01C9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9316" y="1213495"/>
                <a:ext cx="3267531" cy="4866264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9FCE72-9362-45AD-AB94-5DB4022147CF}"/>
                </a:ext>
              </a:extLst>
            </p:cNvPr>
            <p:cNvGrpSpPr/>
            <p:nvPr/>
          </p:nvGrpSpPr>
          <p:grpSpPr>
            <a:xfrm>
              <a:off x="10481587" y="1703386"/>
              <a:ext cx="338555" cy="3185650"/>
              <a:chOff x="10481587" y="1703386"/>
              <a:chExt cx="338555" cy="318565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855DD7-2206-4CB1-B9D7-00796C118CF2}"/>
                  </a:ext>
                </a:extLst>
              </p:cNvPr>
              <p:cNvSpPr txBox="1"/>
              <p:nvPr/>
            </p:nvSpPr>
            <p:spPr>
              <a:xfrm rot="16200000">
                <a:off x="10005174" y="2179799"/>
                <a:ext cx="1291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Franklin Gothic Book" panose="020B0503020102020204" pitchFamily="34" charset="0"/>
                  </a:rPr>
                  <a:t>Instructions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1E373A-3990-49DB-BC08-E320B0E45F11}"/>
                  </a:ext>
                </a:extLst>
              </p:cNvPr>
              <p:cNvSpPr txBox="1"/>
              <p:nvPr/>
            </p:nvSpPr>
            <p:spPr>
              <a:xfrm rot="16200000">
                <a:off x="10005175" y="4074070"/>
                <a:ext cx="1291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Franklin Gothic Book" panose="020B0503020102020204" pitchFamily="34" charset="0"/>
                  </a:rPr>
                  <a:t>Data</a:t>
                </a: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F080C-589F-4447-9BBA-2156526B0D13}"/>
              </a:ext>
            </a:extLst>
          </p:cNvPr>
          <p:cNvSpPr/>
          <p:nvPr/>
        </p:nvSpPr>
        <p:spPr>
          <a:xfrm>
            <a:off x="4727436" y="1825808"/>
            <a:ext cx="2454640" cy="2247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CPU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BD48A2F-115F-46FC-BAAF-F4D9531820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82077" y="1225266"/>
            <a:ext cx="1818495" cy="8425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6893FD-CBC3-4986-8758-A4B48E23E6CB}"/>
              </a:ext>
            </a:extLst>
          </p:cNvPr>
          <p:cNvSpPr txBox="1"/>
          <p:nvPr/>
        </p:nvSpPr>
        <p:spPr>
          <a:xfrm>
            <a:off x="4831495" y="1861108"/>
            <a:ext cx="16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ranklin Gothic Book" panose="020B0503020102020204" pitchFamily="34" charset="0"/>
              </a:rPr>
              <a:t>1:Fetch Instruction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3784EBA-3241-4FAD-A422-4FF59CA4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98848"/>
              </p:ext>
            </p:extLst>
          </p:nvPr>
        </p:nvGraphicFramePr>
        <p:xfrm>
          <a:off x="343082" y="1872468"/>
          <a:ext cx="2863370" cy="21595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840">
                  <a:extLst>
                    <a:ext uri="{9D8B030D-6E8A-4147-A177-3AD203B41FA5}">
                      <a16:colId xmlns:a16="http://schemas.microsoft.com/office/drawing/2014/main" val="4012883067"/>
                    </a:ext>
                  </a:extLst>
                </a:gridCol>
                <a:gridCol w="1174530">
                  <a:extLst>
                    <a:ext uri="{9D8B030D-6E8A-4147-A177-3AD203B41FA5}">
                      <a16:colId xmlns:a16="http://schemas.microsoft.com/office/drawing/2014/main" val="2781071576"/>
                    </a:ext>
                  </a:extLst>
                </a:gridCol>
              </a:tblGrid>
              <a:tr h="284988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Bits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81624960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r>
                        <a:rPr lang="en-US" sz="1200" dirty="0"/>
                        <a:t>Get number in Memory Location 12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10011001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919611523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r>
                        <a:rPr lang="en-US" sz="1200" dirty="0"/>
                        <a:t>Get number in Memory Location 13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10001111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148541929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r>
                        <a:rPr lang="en-US" sz="1200" dirty="0"/>
                        <a:t>ADD Numbers in location 12 and 13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00011001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2352645472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r>
                        <a:rPr lang="en-US" sz="1200" dirty="0"/>
                        <a:t>STORE in Memory Address 14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10001110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42373719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8A05BB8-2921-454A-959D-C6F41D11D7FE}"/>
              </a:ext>
            </a:extLst>
          </p:cNvPr>
          <p:cNvSpPr txBox="1"/>
          <p:nvPr/>
        </p:nvSpPr>
        <p:spPr>
          <a:xfrm>
            <a:off x="4836186" y="2102698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ranklin Gothic Book" panose="020B0503020102020204" pitchFamily="34" charset="0"/>
              </a:rPr>
              <a:t>2:Decode Instruction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106C7-D13A-4D09-811D-6FE255DDCB83}"/>
              </a:ext>
            </a:extLst>
          </p:cNvPr>
          <p:cNvSpPr txBox="1"/>
          <p:nvPr/>
        </p:nvSpPr>
        <p:spPr>
          <a:xfrm>
            <a:off x="4330082" y="5587908"/>
            <a:ext cx="773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Execute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095126F9-C531-47C3-A957-9AAB0B38A234}"/>
              </a:ext>
            </a:extLst>
          </p:cNvPr>
          <p:cNvSpPr/>
          <p:nvPr/>
        </p:nvSpPr>
        <p:spPr>
          <a:xfrm>
            <a:off x="7243483" y="3280787"/>
            <a:ext cx="1413434" cy="484632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DATA BUS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35AA89-B858-4937-8888-235EC4A0A6ED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 flipV="1">
            <a:off x="3206452" y="2949384"/>
            <a:ext cx="1520984" cy="2837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18150C-8541-4AE0-B7DF-722D803C6382}"/>
              </a:ext>
            </a:extLst>
          </p:cNvPr>
          <p:cNvSpPr txBox="1"/>
          <p:nvPr/>
        </p:nvSpPr>
        <p:spPr>
          <a:xfrm>
            <a:off x="4829338" y="2362757"/>
            <a:ext cx="1066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ranklin Gothic Book" panose="020B0503020102020204" pitchFamily="34" charset="0"/>
              </a:rPr>
              <a:t>3:Execution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D1B0E74-A3BD-42F6-82D0-59172E054C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4" t="6529" r="14732" b="9140"/>
          <a:stretch/>
        </p:blipFill>
        <p:spPr>
          <a:xfrm>
            <a:off x="4871025" y="3119537"/>
            <a:ext cx="681317" cy="800846"/>
          </a:xfrm>
          <a:prstGeom prst="rect">
            <a:avLst/>
          </a:prstGeom>
        </p:spPr>
      </p:pic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4356C509-8B3C-40A7-8E7C-39FBA77E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650687"/>
              </p:ext>
            </p:extLst>
          </p:nvPr>
        </p:nvGraphicFramePr>
        <p:xfrm>
          <a:off x="478882" y="4551081"/>
          <a:ext cx="2060472" cy="2247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B61F13D-57F2-4534-950C-86D13D03AD60}"/>
              </a:ext>
            </a:extLst>
          </p:cNvPr>
          <p:cNvSpPr txBox="1"/>
          <p:nvPr/>
        </p:nvSpPr>
        <p:spPr>
          <a:xfrm>
            <a:off x="2691669" y="5481472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34343"/>
                </a:solidFill>
                <a:latin typeface="Franklin Gothic Book" panose="020B0503020102020204" pitchFamily="34" charset="0"/>
              </a:rPr>
              <a:t>Intel Core i7 clock rate is around 4 GHz, this means it executes 4 billion cycles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01114B-803E-41FD-99BE-DF769D3A8130}"/>
              </a:ext>
            </a:extLst>
          </p:cNvPr>
          <p:cNvSpPr txBox="1"/>
          <p:nvPr/>
        </p:nvSpPr>
        <p:spPr>
          <a:xfrm>
            <a:off x="2691669" y="59835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8191A"/>
                </a:solidFill>
                <a:latin typeface="Franklin Gothic Book" panose="020B0503020102020204" pitchFamily="34" charset="0"/>
              </a:rPr>
              <a:t>CPU Clock is used to synchronize the operations of CPU components. It is an indicator of the processor's speed.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6D4D6F-99E8-4704-B562-8E479A24ACA2}"/>
              </a:ext>
            </a:extLst>
          </p:cNvPr>
          <p:cNvSpPr txBox="1"/>
          <p:nvPr/>
        </p:nvSpPr>
        <p:spPr>
          <a:xfrm>
            <a:off x="2691669" y="485485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8191A"/>
                </a:solidFill>
                <a:latin typeface="Franklin Gothic Book" panose="020B0503020102020204" pitchFamily="34" charset="0"/>
              </a:rPr>
              <a:t>It is measured in clock cycles per second or its equivalent, hertz (Hz).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FD9CEC-4AD8-4543-909F-C17948175B9D}"/>
              </a:ext>
            </a:extLst>
          </p:cNvPr>
          <p:cNvSpPr txBox="1"/>
          <p:nvPr/>
        </p:nvSpPr>
        <p:spPr>
          <a:xfrm>
            <a:off x="2691669" y="516816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ranklin Gothic Book" panose="020B0503020102020204" pitchFamily="34" charset="0"/>
              </a:rPr>
              <a:t>A CPU with a clock rate of 1 Hz executes 1 cycles per second.</a:t>
            </a:r>
          </a:p>
        </p:txBody>
      </p:sp>
    </p:spTree>
    <p:extLst>
      <p:ext uri="{BB962C8B-B14F-4D97-AF65-F5344CB8AC3E}">
        <p14:creationId xmlns:p14="http://schemas.microsoft.com/office/powerpoint/2010/main" val="27634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22" grpId="0"/>
      <p:bldP spid="35" grpId="0" animBg="1"/>
      <p:bldP spid="43" grpId="0"/>
      <p:bldGraphic spid="56" grpId="0">
        <p:bldAsOne/>
      </p:bldGraphic>
      <p:bldP spid="58" grpId="0"/>
      <p:bldP spid="66" grpId="0"/>
      <p:bldP spid="68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8033C-846F-45EF-AE64-4DCA83E07659}"/>
              </a:ext>
            </a:extLst>
          </p:cNvPr>
          <p:cNvSpPr/>
          <p:nvPr/>
        </p:nvSpPr>
        <p:spPr>
          <a:xfrm>
            <a:off x="126124" y="133943"/>
            <a:ext cx="4425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2696E"/>
                </a:solidFill>
                <a:latin typeface="Franklin Gothic Book" panose="020B0503020102020204" pitchFamily="34" charset="0"/>
              </a:rPr>
              <a:t>What is computer Programming?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AE216-E353-49A0-B994-3588CEF1154F}"/>
              </a:ext>
            </a:extLst>
          </p:cNvPr>
          <p:cNvSpPr txBox="1"/>
          <p:nvPr/>
        </p:nvSpPr>
        <p:spPr>
          <a:xfrm>
            <a:off x="126124" y="683173"/>
            <a:ext cx="896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Basically Programming is loading instruction and data to Ransom access Memory(RAM)</a:t>
            </a:r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78AAFEDC-7C14-4599-8E2B-EB64A127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49256"/>
              </p:ext>
            </p:extLst>
          </p:nvPr>
        </p:nvGraphicFramePr>
        <p:xfrm>
          <a:off x="6307566" y="2072895"/>
          <a:ext cx="5321994" cy="17073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0201">
                  <a:extLst>
                    <a:ext uri="{9D8B030D-6E8A-4147-A177-3AD203B41FA5}">
                      <a16:colId xmlns:a16="http://schemas.microsoft.com/office/drawing/2014/main" val="4012883067"/>
                    </a:ext>
                  </a:extLst>
                </a:gridCol>
                <a:gridCol w="1581793">
                  <a:extLst>
                    <a:ext uri="{9D8B030D-6E8A-4147-A177-3AD203B41FA5}">
                      <a16:colId xmlns:a16="http://schemas.microsoft.com/office/drawing/2014/main" val="2781071576"/>
                    </a:ext>
                  </a:extLst>
                </a:gridCol>
              </a:tblGrid>
              <a:tr h="256658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Bits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81624960"/>
                  </a:ext>
                </a:extLst>
              </a:tr>
              <a:tr h="380146">
                <a:tc>
                  <a:txBody>
                    <a:bodyPr/>
                    <a:lstStyle/>
                    <a:p>
                      <a:r>
                        <a:rPr lang="en-US" sz="1200" dirty="0"/>
                        <a:t>Get number in Memory Location 12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10011001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919611523"/>
                  </a:ext>
                </a:extLst>
              </a:tr>
              <a:tr h="380146">
                <a:tc>
                  <a:txBody>
                    <a:bodyPr/>
                    <a:lstStyle/>
                    <a:p>
                      <a:r>
                        <a:rPr lang="en-US" sz="1200" dirty="0"/>
                        <a:t>Get number in Memory Location 13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10001111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148541929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r>
                        <a:rPr lang="en-US" sz="1200" dirty="0"/>
                        <a:t>ADD Numbers in location 12 and 13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00011001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2352645472"/>
                  </a:ext>
                </a:extLst>
              </a:tr>
              <a:tr h="380146">
                <a:tc>
                  <a:txBody>
                    <a:bodyPr/>
                    <a:lstStyle/>
                    <a:p>
                      <a:r>
                        <a:rPr lang="en-US" sz="1200" dirty="0"/>
                        <a:t>STORE in Memory Address 14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10001110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42373719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BA3F19-EDA5-419C-AA24-E61FA307C8B2}"/>
              </a:ext>
            </a:extLst>
          </p:cNvPr>
          <p:cNvSpPr txBox="1"/>
          <p:nvPr/>
        </p:nvSpPr>
        <p:spPr>
          <a:xfrm>
            <a:off x="126124" y="1200518"/>
            <a:ext cx="117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In early years of programming, programmers would use binary control Bits to program. They were using instruction table to find correct control bit.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7CA827-079C-447E-90D8-1FA0F6BC8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2"/>
          <a:stretch/>
        </p:blipFill>
        <p:spPr>
          <a:xfrm>
            <a:off x="434849" y="3489494"/>
            <a:ext cx="2285335" cy="30433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23B1D1-5A95-4196-9E48-6022D09AC86F}"/>
              </a:ext>
            </a:extLst>
          </p:cNvPr>
          <p:cNvSpPr txBox="1"/>
          <p:nvPr/>
        </p:nvSpPr>
        <p:spPr>
          <a:xfrm>
            <a:off x="2720184" y="4608926"/>
            <a:ext cx="1171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In 1947 “Kathleen Booth” Created Assembly language</a:t>
            </a:r>
          </a:p>
        </p:txBody>
      </p:sp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3E850EE0-5A59-4E00-892D-FD3AEFE38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23792"/>
              </p:ext>
            </p:extLst>
          </p:nvPr>
        </p:nvGraphicFramePr>
        <p:xfrm>
          <a:off x="2833035" y="5050883"/>
          <a:ext cx="6525930" cy="14819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3514">
                  <a:extLst>
                    <a:ext uri="{9D8B030D-6E8A-4147-A177-3AD203B41FA5}">
                      <a16:colId xmlns:a16="http://schemas.microsoft.com/office/drawing/2014/main" val="220060438"/>
                    </a:ext>
                  </a:extLst>
                </a:gridCol>
                <a:gridCol w="3545415">
                  <a:extLst>
                    <a:ext uri="{9D8B030D-6E8A-4147-A177-3AD203B41FA5}">
                      <a16:colId xmlns:a16="http://schemas.microsoft.com/office/drawing/2014/main" val="4012883067"/>
                    </a:ext>
                  </a:extLst>
                </a:gridCol>
                <a:gridCol w="997001">
                  <a:extLst>
                    <a:ext uri="{9D8B030D-6E8A-4147-A177-3AD203B41FA5}">
                      <a16:colId xmlns:a16="http://schemas.microsoft.com/office/drawing/2014/main" val="2781071576"/>
                    </a:ext>
                  </a:extLst>
                </a:gridCol>
              </a:tblGrid>
              <a:tr h="260028">
                <a:tc>
                  <a:txBody>
                    <a:bodyPr/>
                    <a:lstStyle/>
                    <a:p>
                      <a:r>
                        <a:rPr lang="en-US" sz="1200" dirty="0"/>
                        <a:t>Assembly Syntax (OPCODE)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Bits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81624960"/>
                  </a:ext>
                </a:extLst>
              </a:tr>
              <a:tr h="260028">
                <a:tc>
                  <a:txBody>
                    <a:bodyPr/>
                    <a:lstStyle/>
                    <a:p>
                      <a:r>
                        <a:rPr lang="en-US" sz="1200" dirty="0" err="1"/>
                        <a:t>Load_A</a:t>
                      </a:r>
                      <a:endParaRPr lang="en-US" sz="12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 number in Memory Location 12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10011001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919611523"/>
                  </a:ext>
                </a:extLst>
              </a:tr>
              <a:tr h="260028">
                <a:tc>
                  <a:txBody>
                    <a:bodyPr/>
                    <a:lstStyle/>
                    <a:p>
                      <a:r>
                        <a:rPr lang="en-US" sz="1200" dirty="0" err="1"/>
                        <a:t>Load_B</a:t>
                      </a:r>
                      <a:endParaRPr lang="en-US" sz="12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 number in Memory Location 13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10001111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148541929"/>
                  </a:ext>
                </a:extLst>
              </a:tr>
              <a:tr h="260028">
                <a:tc>
                  <a:txBody>
                    <a:bodyPr/>
                    <a:lstStyle/>
                    <a:p>
                      <a:r>
                        <a:rPr lang="en-US" sz="1200" dirty="0"/>
                        <a:t>ADD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Numbers in location 12 and 13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00011001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2352645472"/>
                  </a:ext>
                </a:extLst>
              </a:tr>
              <a:tr h="348070">
                <a:tc>
                  <a:txBody>
                    <a:bodyPr/>
                    <a:lstStyle/>
                    <a:p>
                      <a:r>
                        <a:rPr lang="en-US" sz="1200" dirty="0"/>
                        <a:t>STORE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 in Memory Address 14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10001110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4237371983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B2EEC42-6F8B-40AE-9184-263324822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72" y="1593924"/>
            <a:ext cx="2898728" cy="24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4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8033C-846F-45EF-AE64-4DCA83E07659}"/>
              </a:ext>
            </a:extLst>
          </p:cNvPr>
          <p:cNvSpPr/>
          <p:nvPr/>
        </p:nvSpPr>
        <p:spPr>
          <a:xfrm>
            <a:off x="126124" y="133943"/>
            <a:ext cx="4425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2696E"/>
                </a:solidFill>
                <a:latin typeface="Franklin Gothic Book" panose="020B0503020102020204" pitchFamily="34" charset="0"/>
              </a:rPr>
              <a:t>What is computer Programming?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3B1D1-5A95-4196-9E48-6022D09AC86F}"/>
              </a:ext>
            </a:extLst>
          </p:cNvPr>
          <p:cNvSpPr txBox="1"/>
          <p:nvPr/>
        </p:nvSpPr>
        <p:spPr>
          <a:xfrm>
            <a:off x="126124" y="747752"/>
            <a:ext cx="1171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“Kathleen Booth” Created a program to translate OPCODES to Control Bits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C2D273-7683-4EA1-9EED-FFEA63B2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1" y="2359081"/>
            <a:ext cx="1662683" cy="15005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699A3E-A45B-42C4-87ED-93A246B14F6B}"/>
              </a:ext>
            </a:extLst>
          </p:cNvPr>
          <p:cNvSpPr/>
          <p:nvPr/>
        </p:nvSpPr>
        <p:spPr>
          <a:xfrm>
            <a:off x="3095375" y="2963339"/>
            <a:ext cx="12612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OPCODE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57392B4-E762-4576-B035-14B6913C6F76}"/>
              </a:ext>
            </a:extLst>
          </p:cNvPr>
          <p:cNvSpPr/>
          <p:nvPr/>
        </p:nvSpPr>
        <p:spPr>
          <a:xfrm>
            <a:off x="7630352" y="2939743"/>
            <a:ext cx="12612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01101101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F7A58B-209F-4B10-9C68-AEE45C54A621}"/>
              </a:ext>
            </a:extLst>
          </p:cNvPr>
          <p:cNvGrpSpPr/>
          <p:nvPr/>
        </p:nvGrpSpPr>
        <p:grpSpPr>
          <a:xfrm rot="1166699">
            <a:off x="8751675" y="2105389"/>
            <a:ext cx="1729601" cy="2354564"/>
            <a:chOff x="4318019" y="970149"/>
            <a:chExt cx="3481275" cy="535295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82FC4A0-3E0B-47B2-A1B5-5DC57F6DD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r="20460"/>
            <a:stretch/>
          </p:blipFill>
          <p:spPr>
            <a:xfrm>
              <a:off x="4739341" y="970149"/>
              <a:ext cx="3059953" cy="535295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FE350A-F890-42BC-A381-6AB7E2775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8019" y="1213495"/>
              <a:ext cx="3267531" cy="486626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4BD02E-C7C6-4F6A-AB0A-C3A671CDAC9A}"/>
              </a:ext>
            </a:extLst>
          </p:cNvPr>
          <p:cNvGrpSpPr/>
          <p:nvPr/>
        </p:nvGrpSpPr>
        <p:grpSpPr>
          <a:xfrm>
            <a:off x="4445876" y="1884646"/>
            <a:ext cx="3005958" cy="2319492"/>
            <a:chOff x="4466897" y="2347101"/>
            <a:chExt cx="3005958" cy="23194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3610AF-8AA6-4435-A6B7-79CB70FDA4B2}"/>
                </a:ext>
              </a:extLst>
            </p:cNvPr>
            <p:cNvGrpSpPr/>
            <p:nvPr/>
          </p:nvGrpSpPr>
          <p:grpSpPr>
            <a:xfrm>
              <a:off x="4466897" y="2669628"/>
              <a:ext cx="3005958" cy="1996965"/>
              <a:chOff x="3962401" y="1755228"/>
              <a:chExt cx="3005958" cy="19969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DB2803-63D5-4375-B502-C965D81823FF}"/>
                  </a:ext>
                </a:extLst>
              </p:cNvPr>
              <p:cNvSpPr/>
              <p:nvPr/>
            </p:nvSpPr>
            <p:spPr>
              <a:xfrm>
                <a:off x="3962401" y="1755228"/>
                <a:ext cx="3005958" cy="199696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ranklin Gothic Book" panose="020B0503020102020204" pitchFamily="34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2C4B0C3-1133-4C0B-B7ED-F6E421433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0919" y="1907136"/>
                <a:ext cx="2659273" cy="1739954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266690-E002-47D5-B787-C2D218FCFA7D}"/>
                </a:ext>
              </a:extLst>
            </p:cNvPr>
            <p:cNvSpPr txBox="1"/>
            <p:nvPr/>
          </p:nvSpPr>
          <p:spPr>
            <a:xfrm>
              <a:off x="5128679" y="2347101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lgerian" panose="04020705040A02060702" pitchFamily="82" charset="0"/>
                </a:rPr>
                <a:t>Assembler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CFF5060-B6CB-462C-8F02-B77816318148}"/>
              </a:ext>
            </a:extLst>
          </p:cNvPr>
          <p:cNvSpPr txBox="1"/>
          <p:nvPr/>
        </p:nvSpPr>
        <p:spPr>
          <a:xfrm>
            <a:off x="315310" y="5553059"/>
            <a:ext cx="962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Assembly is low level programming language. Each OPCODE is corresponding with one control Bit. </a:t>
            </a:r>
          </a:p>
        </p:txBody>
      </p:sp>
    </p:spTree>
    <p:extLst>
      <p:ext uri="{BB962C8B-B14F-4D97-AF65-F5344CB8AC3E}">
        <p14:creationId xmlns:p14="http://schemas.microsoft.com/office/powerpoint/2010/main" val="38462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  <p:bldP spid="14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8033C-846F-45EF-AE64-4DCA83E07659}"/>
              </a:ext>
            </a:extLst>
          </p:cNvPr>
          <p:cNvSpPr/>
          <p:nvPr/>
        </p:nvSpPr>
        <p:spPr>
          <a:xfrm>
            <a:off x="126124" y="133943"/>
            <a:ext cx="4425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2696E"/>
                </a:solidFill>
                <a:latin typeface="Franklin Gothic Book" panose="020B0503020102020204" pitchFamily="34" charset="0"/>
              </a:rPr>
              <a:t>What is computer Programming?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3B1D1-5A95-4196-9E48-6022D09AC86F}"/>
              </a:ext>
            </a:extLst>
          </p:cNvPr>
          <p:cNvSpPr txBox="1"/>
          <p:nvPr/>
        </p:nvSpPr>
        <p:spPr>
          <a:xfrm>
            <a:off x="126124" y="599930"/>
            <a:ext cx="1171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In 1959 “Grace Hopper” invented first programming language called COBOL(</a:t>
            </a:r>
            <a:r>
              <a:rPr lang="en-US" b="1" dirty="0" err="1"/>
              <a:t>CO</a:t>
            </a:r>
            <a:r>
              <a:rPr lang="en-US" dirty="0" err="1"/>
              <a:t>mmon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usiness-</a:t>
            </a:r>
            <a:r>
              <a:rPr lang="en-US" b="1" dirty="0"/>
              <a:t>O</a:t>
            </a:r>
            <a:r>
              <a:rPr lang="en-US" dirty="0"/>
              <a:t>riented </a:t>
            </a:r>
            <a:r>
              <a:rPr lang="en-US" b="1" dirty="0"/>
              <a:t>L</a:t>
            </a:r>
            <a:r>
              <a:rPr lang="en-US" dirty="0"/>
              <a:t>anguage)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9F2DD-F921-43BB-A3DF-465FDA2D6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8" y="1011303"/>
            <a:ext cx="2732690" cy="3759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AD7FB-594E-4321-9D34-2B49F28D5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65" y="2020865"/>
            <a:ext cx="4672831" cy="317606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C0B3E2-91A5-4164-837A-5EAD63E04CDF}"/>
              </a:ext>
            </a:extLst>
          </p:cNvPr>
          <p:cNvSpPr/>
          <p:nvPr/>
        </p:nvSpPr>
        <p:spPr>
          <a:xfrm>
            <a:off x="6060734" y="3151698"/>
            <a:ext cx="2401294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40F6A888-CED4-458B-81D7-D6DF511E05D6}"/>
              </a:ext>
            </a:extLst>
          </p:cNvPr>
          <p:cNvSpPr/>
          <p:nvPr/>
        </p:nvSpPr>
        <p:spPr>
          <a:xfrm>
            <a:off x="3300247" y="1194539"/>
            <a:ext cx="1891591" cy="1527640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 LOCAL-STORAGE SECTION.</a:t>
            </a:r>
          </a:p>
          <a:p>
            <a:r>
              <a:rPr lang="en-US" sz="1050" dirty="0"/>
              <a:t>   01 LS-CLASS PIC 9(3)</a:t>
            </a:r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7656B98C-2D23-4856-BFF9-03764104A471}"/>
              </a:ext>
            </a:extLst>
          </p:cNvPr>
          <p:cNvSpPr/>
          <p:nvPr/>
        </p:nvSpPr>
        <p:spPr>
          <a:xfrm>
            <a:off x="9685395" y="4568493"/>
            <a:ext cx="2108229" cy="1590569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0101111000110110100100111001001001000100100100010011111110000001111000011110101001111111001111111111100000111111111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3D4033C8-74F3-4BF6-939F-93DAFCDF586C}"/>
              </a:ext>
            </a:extLst>
          </p:cNvPr>
          <p:cNvSpPr/>
          <p:nvPr/>
        </p:nvSpPr>
        <p:spPr>
          <a:xfrm rot="1394885">
            <a:off x="5067815" y="2005453"/>
            <a:ext cx="1781091" cy="646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A7075C7-F50C-427E-9AEF-26B420B55C04}"/>
              </a:ext>
            </a:extLst>
          </p:cNvPr>
          <p:cNvSpPr/>
          <p:nvPr/>
        </p:nvSpPr>
        <p:spPr>
          <a:xfrm rot="1394885">
            <a:off x="8925521" y="3668600"/>
            <a:ext cx="1781091" cy="646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C6C26-849C-430C-9908-D2741BBD7B4A}"/>
              </a:ext>
            </a:extLst>
          </p:cNvPr>
          <p:cNvSpPr txBox="1"/>
          <p:nvPr/>
        </p:nvSpPr>
        <p:spPr>
          <a:xfrm>
            <a:off x="145535" y="5009461"/>
            <a:ext cx="766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Hopper created a program which was translating Syntaxes to Binary Code.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04861-5AE6-4A57-8654-CD64FC520E64}"/>
              </a:ext>
            </a:extLst>
          </p:cNvPr>
          <p:cNvSpPr txBox="1"/>
          <p:nvPr/>
        </p:nvSpPr>
        <p:spPr>
          <a:xfrm>
            <a:off x="145535" y="56021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Franklin Gothic Book" panose="020B0503020102020204" pitchFamily="34" charset="0"/>
              </a:rPr>
              <a:t>Each COBOL syntax would execute several control Bits</a:t>
            </a:r>
          </a:p>
        </p:txBody>
      </p:sp>
    </p:spTree>
    <p:extLst>
      <p:ext uri="{BB962C8B-B14F-4D97-AF65-F5344CB8AC3E}">
        <p14:creationId xmlns:p14="http://schemas.microsoft.com/office/powerpoint/2010/main" val="37173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10" grpId="0" animBg="1"/>
      <p:bldP spid="12" grpId="0" animBg="1"/>
      <p:bldP spid="15" grpId="0" animBg="1"/>
      <p:bldP spid="16" grpId="0" animBg="1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CFC6014-FEFE-4037-BB9B-A877027B9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043763"/>
              </p:ext>
            </p:extLst>
          </p:nvPr>
        </p:nvGraphicFramePr>
        <p:xfrm>
          <a:off x="383836" y="220719"/>
          <a:ext cx="4939862" cy="380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553B605-FA56-4DCD-BCEA-3754EEBB60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610"/>
          <a:stretch/>
        </p:blipFill>
        <p:spPr>
          <a:xfrm>
            <a:off x="6132579" y="288567"/>
            <a:ext cx="1471449" cy="612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42890B-330B-4157-B3B3-94D103BDC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0056" y="220719"/>
            <a:ext cx="1103358" cy="906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5329C-2F5B-496E-9264-5277746C0A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2016"/>
          <a:stretch/>
        </p:blipFill>
        <p:spPr>
          <a:xfrm>
            <a:off x="6500366" y="1463416"/>
            <a:ext cx="525518" cy="68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91B66-5FC7-4E69-BDEF-DD054F648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1638" y="1403535"/>
            <a:ext cx="784809" cy="784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AA1DC-AB35-41CA-9ADE-56F849E1584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6096"/>
          <a:stretch/>
        </p:blipFill>
        <p:spPr>
          <a:xfrm>
            <a:off x="6327316" y="2476644"/>
            <a:ext cx="882870" cy="659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32B97-96E3-4701-B917-2A2FE41AF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1638" y="2476644"/>
            <a:ext cx="704248" cy="795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FC2F3D-26F1-442D-A21E-BC23655A396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84703"/>
          <a:stretch/>
        </p:blipFill>
        <p:spPr>
          <a:xfrm>
            <a:off x="6225932" y="3391881"/>
            <a:ext cx="1074386" cy="728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5003ED-3EEF-4E49-9C7F-AD323FCF34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0219" y="3368106"/>
            <a:ext cx="927086" cy="9063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790531-68BE-4FC1-B6E2-5ED102A867A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3812"/>
          <a:stretch/>
        </p:blipFill>
        <p:spPr>
          <a:xfrm>
            <a:off x="5943394" y="4762426"/>
            <a:ext cx="1794166" cy="514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4424F3-91F4-4A5B-81FD-7294906110A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40056" y="4564353"/>
            <a:ext cx="918147" cy="9181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9DF86B7-FAD8-4E54-9981-3B5E2469A68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74527"/>
          <a:stretch/>
        </p:blipFill>
        <p:spPr>
          <a:xfrm>
            <a:off x="6132579" y="5774655"/>
            <a:ext cx="1568576" cy="6390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229BD91-BA1C-45B2-8B83-3D348882F53C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3604" t="4669" r="22359" b="11332"/>
          <a:stretch/>
        </p:blipFill>
        <p:spPr>
          <a:xfrm>
            <a:off x="8224662" y="5640505"/>
            <a:ext cx="934146" cy="9608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A6CE235-7471-4B11-B5D4-3997EEC389CE}"/>
              </a:ext>
            </a:extLst>
          </p:cNvPr>
          <p:cNvSpPr txBox="1"/>
          <p:nvPr/>
        </p:nvSpPr>
        <p:spPr>
          <a:xfrm>
            <a:off x="9887206" y="5804449"/>
            <a:ext cx="100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1991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40ACA-00B6-4982-9A09-23B40978690A}"/>
              </a:ext>
            </a:extLst>
          </p:cNvPr>
          <p:cNvSpPr txBox="1"/>
          <p:nvPr/>
        </p:nvSpPr>
        <p:spPr>
          <a:xfrm>
            <a:off x="9911304" y="1463416"/>
            <a:ext cx="99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1972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57CFB3-7BEA-4741-9344-E67E67B95A64}"/>
              </a:ext>
            </a:extLst>
          </p:cNvPr>
          <p:cNvSpPr txBox="1"/>
          <p:nvPr/>
        </p:nvSpPr>
        <p:spPr>
          <a:xfrm>
            <a:off x="9905428" y="2612455"/>
            <a:ext cx="101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1980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DF0077-A77C-4C17-B363-6F0FDC409953}"/>
              </a:ext>
            </a:extLst>
          </p:cNvPr>
          <p:cNvSpPr txBox="1"/>
          <p:nvPr/>
        </p:nvSpPr>
        <p:spPr>
          <a:xfrm>
            <a:off x="9887206" y="3597629"/>
            <a:ext cx="100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1991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CF1FA-23C1-4BCD-975D-E1C28F3B55CA}"/>
              </a:ext>
            </a:extLst>
          </p:cNvPr>
          <p:cNvSpPr txBox="1"/>
          <p:nvPr/>
        </p:nvSpPr>
        <p:spPr>
          <a:xfrm>
            <a:off x="9887206" y="4718964"/>
            <a:ext cx="101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1994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E8C513-888F-46AE-910A-F953ABC5E05A}"/>
              </a:ext>
            </a:extLst>
          </p:cNvPr>
          <p:cNvSpPr txBox="1"/>
          <p:nvPr/>
        </p:nvSpPr>
        <p:spPr>
          <a:xfrm>
            <a:off x="9905428" y="432655"/>
            <a:ext cx="101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1945</a:t>
            </a:r>
          </a:p>
        </p:txBody>
      </p:sp>
    </p:spTree>
    <p:extLst>
      <p:ext uri="{BB962C8B-B14F-4D97-AF65-F5344CB8AC3E}">
        <p14:creationId xmlns:p14="http://schemas.microsoft.com/office/powerpoint/2010/main" val="128420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93D76-3FFD-4A06-BA3E-974B1059B0FE}"/>
              </a:ext>
            </a:extLst>
          </p:cNvPr>
          <p:cNvSpPr/>
          <p:nvPr/>
        </p:nvSpPr>
        <p:spPr>
          <a:xfrm>
            <a:off x="126124" y="133943"/>
            <a:ext cx="4425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2696E"/>
                </a:solidFill>
                <a:latin typeface="Franklin Gothic Book" panose="020B0503020102020204" pitchFamily="34" charset="0"/>
              </a:rPr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1B13B-F9BF-4AF5-B819-59B261F6701C}"/>
              </a:ext>
            </a:extLst>
          </p:cNvPr>
          <p:cNvSpPr txBox="1"/>
          <p:nvPr/>
        </p:nvSpPr>
        <p:spPr>
          <a:xfrm>
            <a:off x="296245" y="736598"/>
            <a:ext cx="105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Algorithm is a set of step-by-step instructions, placed in a right order to make something useful happen.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FED23E4-05D5-4759-88A8-076365A32ACC}"/>
              </a:ext>
            </a:extLst>
          </p:cNvPr>
          <p:cNvGrpSpPr/>
          <p:nvPr/>
        </p:nvGrpSpPr>
        <p:grpSpPr>
          <a:xfrm>
            <a:off x="462453" y="2357526"/>
            <a:ext cx="3815909" cy="3523782"/>
            <a:chOff x="462453" y="2357526"/>
            <a:chExt cx="3815909" cy="352378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B2419AE-B456-4C1C-B416-42230223144D}"/>
                </a:ext>
              </a:extLst>
            </p:cNvPr>
            <p:cNvSpPr/>
            <p:nvPr/>
          </p:nvSpPr>
          <p:spPr>
            <a:xfrm>
              <a:off x="462453" y="2357526"/>
              <a:ext cx="3815907" cy="5570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Take lid off the toothpaste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C847927-E4B7-45A5-9D96-5B61B60C40A9}"/>
                </a:ext>
              </a:extLst>
            </p:cNvPr>
            <p:cNvSpPr/>
            <p:nvPr/>
          </p:nvSpPr>
          <p:spPr>
            <a:xfrm>
              <a:off x="462455" y="5324260"/>
              <a:ext cx="3815907" cy="5570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Spit and rinse the brush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0A0A3DB-8CD9-4C45-8D09-17E66BC20F87}"/>
                </a:ext>
              </a:extLst>
            </p:cNvPr>
            <p:cNvSpPr/>
            <p:nvPr/>
          </p:nvSpPr>
          <p:spPr>
            <a:xfrm>
              <a:off x="462453" y="4562166"/>
              <a:ext cx="3815907" cy="5570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Brush teeth for 2 minutes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ED36ED0-E656-44AB-AAB8-62A9B1122C9F}"/>
                </a:ext>
              </a:extLst>
            </p:cNvPr>
            <p:cNvSpPr/>
            <p:nvPr/>
          </p:nvSpPr>
          <p:spPr>
            <a:xfrm>
              <a:off x="462453" y="3094929"/>
              <a:ext cx="3815907" cy="557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Squeeze toothpaste on the brush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DC40AAB-8247-4D1D-86AC-388C37F3001F}"/>
                </a:ext>
              </a:extLst>
            </p:cNvPr>
            <p:cNvSpPr/>
            <p:nvPr/>
          </p:nvSpPr>
          <p:spPr>
            <a:xfrm>
              <a:off x="462454" y="3855656"/>
              <a:ext cx="3815907" cy="55704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Run Water onto the brush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4B33E00-008F-4606-B8DC-9A5E8B6BD5B6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2370407" y="2914574"/>
              <a:ext cx="0" cy="18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317FEB-CA14-4766-9819-470034BB8E41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2370407" y="3651977"/>
              <a:ext cx="1" cy="2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258525-09F5-4EF3-8C78-F8CE15E05CBF}"/>
                </a:ext>
              </a:extLst>
            </p:cNvPr>
            <p:cNvCxnSpPr>
              <a:stCxn id="23" idx="2"/>
              <a:endCxn id="20" idx="0"/>
            </p:cNvCxnSpPr>
            <p:nvPr/>
          </p:nvCxnSpPr>
          <p:spPr>
            <a:xfrm flipH="1">
              <a:off x="2370407" y="4412704"/>
              <a:ext cx="1" cy="149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1827C4F-0204-4813-A6AF-40B571397C67}"/>
                </a:ext>
              </a:extLst>
            </p:cNvPr>
            <p:cNvCxnSpPr>
              <a:stCxn id="20" idx="2"/>
              <a:endCxn id="19" idx="0"/>
            </p:cNvCxnSpPr>
            <p:nvPr/>
          </p:nvCxnSpPr>
          <p:spPr>
            <a:xfrm>
              <a:off x="2370407" y="5119214"/>
              <a:ext cx="2" cy="205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755ECAE-0F9C-49CB-9715-A28FED206EFF}"/>
              </a:ext>
            </a:extLst>
          </p:cNvPr>
          <p:cNvGrpSpPr/>
          <p:nvPr/>
        </p:nvGrpSpPr>
        <p:grpSpPr>
          <a:xfrm>
            <a:off x="4861032" y="2388380"/>
            <a:ext cx="7042584" cy="4197797"/>
            <a:chOff x="4861032" y="2388380"/>
            <a:chExt cx="7042584" cy="4197797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9F9862C-DB88-4A3F-B604-483751B4A453}"/>
                </a:ext>
              </a:extLst>
            </p:cNvPr>
            <p:cNvSpPr/>
            <p:nvPr/>
          </p:nvSpPr>
          <p:spPr>
            <a:xfrm>
              <a:off x="4908329" y="2388380"/>
              <a:ext cx="3815907" cy="5570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If temperature is less than 10 degrees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7480FC7-9373-4D98-8886-34C0682E19E3}"/>
                </a:ext>
              </a:extLst>
            </p:cNvPr>
            <p:cNvSpPr/>
            <p:nvPr/>
          </p:nvSpPr>
          <p:spPr>
            <a:xfrm>
              <a:off x="4861032" y="5278940"/>
              <a:ext cx="3815907" cy="5570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If temperature is greater than 18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6BB0777-89FB-4596-AFDF-76173330B248}"/>
                </a:ext>
              </a:extLst>
            </p:cNvPr>
            <p:cNvSpPr/>
            <p:nvPr/>
          </p:nvSpPr>
          <p:spPr>
            <a:xfrm>
              <a:off x="8014137" y="4562166"/>
              <a:ext cx="3815907" cy="5570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Wear Jumper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3347B1E-E85D-466B-B279-23C505DC36DA}"/>
                </a:ext>
              </a:extLst>
            </p:cNvPr>
            <p:cNvSpPr/>
            <p:nvPr/>
          </p:nvSpPr>
          <p:spPr>
            <a:xfrm>
              <a:off x="8087709" y="3071566"/>
              <a:ext cx="3815907" cy="557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Wear Coat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D9D839F-E9AD-47DC-91C9-5E8DC8E86964}"/>
                </a:ext>
              </a:extLst>
            </p:cNvPr>
            <p:cNvSpPr/>
            <p:nvPr/>
          </p:nvSpPr>
          <p:spPr>
            <a:xfrm>
              <a:off x="4861033" y="3833660"/>
              <a:ext cx="3815907" cy="55704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If temperature is between 10 and 18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920E26-580E-4D29-84BC-7BFF1E1B6339}"/>
                </a:ext>
              </a:extLst>
            </p:cNvPr>
            <p:cNvSpPr/>
            <p:nvPr/>
          </p:nvSpPr>
          <p:spPr>
            <a:xfrm>
              <a:off x="8014137" y="6029129"/>
              <a:ext cx="3815907" cy="55704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Franklin Gothic Book" panose="020B0503020102020204" pitchFamily="34" charset="0"/>
                </a:rPr>
                <a:t>Wear T-shirt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59633348-0F6B-4A8B-9F49-67EC80554E8B}"/>
                </a:ext>
              </a:extLst>
            </p:cNvPr>
            <p:cNvCxnSpPr>
              <a:cxnSpLocks/>
              <a:stCxn id="48" idx="3"/>
              <a:endCxn id="53" idx="0"/>
            </p:cNvCxnSpPr>
            <p:nvPr/>
          </p:nvCxnSpPr>
          <p:spPr>
            <a:xfrm>
              <a:off x="8724236" y="2666904"/>
              <a:ext cx="1271427" cy="40466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B0780AB0-DDB5-4836-8C3D-3F1936F7C41F}"/>
                </a:ext>
              </a:extLst>
            </p:cNvPr>
            <p:cNvCxnSpPr>
              <a:cxnSpLocks/>
              <a:stCxn id="54" idx="3"/>
              <a:endCxn id="52" idx="0"/>
            </p:cNvCxnSpPr>
            <p:nvPr/>
          </p:nvCxnSpPr>
          <p:spPr>
            <a:xfrm>
              <a:off x="8676940" y="4112184"/>
              <a:ext cx="1245151" cy="44998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7227B66A-26CE-4CAC-A2B0-5DE3F941E057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8676939" y="5524728"/>
              <a:ext cx="1245152" cy="50440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0C9C0CCD-CC2D-47D4-A2DE-3D31D7F0BAF3}"/>
              </a:ext>
            </a:extLst>
          </p:cNvPr>
          <p:cNvSpPr/>
          <p:nvPr/>
        </p:nvSpPr>
        <p:spPr>
          <a:xfrm>
            <a:off x="73573" y="1536690"/>
            <a:ext cx="1345324" cy="6758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Brushing Your Teeth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8B9E59-5129-4E0B-B704-37E3CE0F21F3}"/>
              </a:ext>
            </a:extLst>
          </p:cNvPr>
          <p:cNvSpPr/>
          <p:nvPr/>
        </p:nvSpPr>
        <p:spPr>
          <a:xfrm>
            <a:off x="4782207" y="1632646"/>
            <a:ext cx="1345324" cy="6758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Choosing what to wear!</a:t>
            </a:r>
          </a:p>
        </p:txBody>
      </p:sp>
    </p:spTree>
    <p:extLst>
      <p:ext uri="{BB962C8B-B14F-4D97-AF65-F5344CB8AC3E}">
        <p14:creationId xmlns:p14="http://schemas.microsoft.com/office/powerpoint/2010/main" val="223153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68" grpId="0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FAA553F-BD85-49F6-92A6-4E5A76AB99E6}"/>
              </a:ext>
            </a:extLst>
          </p:cNvPr>
          <p:cNvSpPr/>
          <p:nvPr/>
        </p:nvSpPr>
        <p:spPr>
          <a:xfrm>
            <a:off x="126124" y="133943"/>
            <a:ext cx="4425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2696E"/>
                </a:solidFill>
                <a:latin typeface="Franklin Gothic Book" panose="020B0503020102020204" pitchFamily="34" charset="0"/>
              </a:rPr>
              <a:t>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D541C2-1D18-4C1C-BE3F-21318729819C}"/>
              </a:ext>
            </a:extLst>
          </p:cNvPr>
          <p:cNvSpPr/>
          <p:nvPr/>
        </p:nvSpPr>
        <p:spPr>
          <a:xfrm>
            <a:off x="189184" y="778442"/>
            <a:ext cx="3815907" cy="557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Which Number is the largest?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F5E29-4911-41CD-AFC9-F95D6600B0AD}"/>
              </a:ext>
            </a:extLst>
          </p:cNvPr>
          <p:cNvSpPr txBox="1"/>
          <p:nvPr/>
        </p:nvSpPr>
        <p:spPr>
          <a:xfrm>
            <a:off x="3857296" y="1639614"/>
            <a:ext cx="375166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427F3-5CBE-4971-B1BB-9AEAA501E1BF}"/>
              </a:ext>
            </a:extLst>
          </p:cNvPr>
          <p:cNvSpPr txBox="1"/>
          <p:nvPr/>
        </p:nvSpPr>
        <p:spPr>
          <a:xfrm>
            <a:off x="4853869" y="1639613"/>
            <a:ext cx="19832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1EF432-F31B-48E4-AAFD-554E6EDB8458}"/>
              </a:ext>
            </a:extLst>
          </p:cNvPr>
          <p:cNvSpPr txBox="1"/>
          <p:nvPr/>
        </p:nvSpPr>
        <p:spPr>
          <a:xfrm>
            <a:off x="3807852" y="1639613"/>
            <a:ext cx="374140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AA750-5191-4588-977F-0F2E8B40197F}"/>
              </a:ext>
            </a:extLst>
          </p:cNvPr>
          <p:cNvSpPr txBox="1"/>
          <p:nvPr/>
        </p:nvSpPr>
        <p:spPr>
          <a:xfrm>
            <a:off x="3842227" y="1639612"/>
            <a:ext cx="378180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A323A7-75FA-4926-9913-CA791CFF32E3}"/>
              </a:ext>
            </a:extLst>
          </p:cNvPr>
          <p:cNvSpPr txBox="1"/>
          <p:nvPr/>
        </p:nvSpPr>
        <p:spPr>
          <a:xfrm>
            <a:off x="4551631" y="1543868"/>
            <a:ext cx="19832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9B449F-FA5F-4E53-AF30-6C90CA7686D9}"/>
              </a:ext>
            </a:extLst>
          </p:cNvPr>
          <p:cNvSpPr txBox="1"/>
          <p:nvPr/>
        </p:nvSpPr>
        <p:spPr>
          <a:xfrm>
            <a:off x="3876602" y="1591740"/>
            <a:ext cx="378180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BE01DE-E35B-4977-88BC-D96B84F2CF17}"/>
              </a:ext>
            </a:extLst>
          </p:cNvPr>
          <p:cNvSpPr txBox="1"/>
          <p:nvPr/>
        </p:nvSpPr>
        <p:spPr>
          <a:xfrm>
            <a:off x="3787653" y="1591740"/>
            <a:ext cx="378180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ED240B-9D9D-4739-9E47-4C04B390FBB2}"/>
              </a:ext>
            </a:extLst>
          </p:cNvPr>
          <p:cNvSpPr txBox="1"/>
          <p:nvPr/>
        </p:nvSpPr>
        <p:spPr>
          <a:xfrm>
            <a:off x="4645626" y="1615676"/>
            <a:ext cx="19832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306BBA-9AD7-4C72-9D44-5299F4B5FD12}"/>
              </a:ext>
            </a:extLst>
          </p:cNvPr>
          <p:cNvSpPr txBox="1"/>
          <p:nvPr/>
        </p:nvSpPr>
        <p:spPr>
          <a:xfrm>
            <a:off x="3931176" y="1591738"/>
            <a:ext cx="378180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27C797-098F-442D-BFF2-09D8D7CADA09}"/>
              </a:ext>
            </a:extLst>
          </p:cNvPr>
          <p:cNvSpPr txBox="1"/>
          <p:nvPr/>
        </p:nvSpPr>
        <p:spPr>
          <a:xfrm>
            <a:off x="3698704" y="1555836"/>
            <a:ext cx="357078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978743-55BC-4ABD-9D10-23537D953C81}"/>
              </a:ext>
            </a:extLst>
          </p:cNvPr>
          <p:cNvSpPr txBox="1"/>
          <p:nvPr/>
        </p:nvSpPr>
        <p:spPr>
          <a:xfrm>
            <a:off x="4011318" y="1593859"/>
            <a:ext cx="364708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24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997935-F50F-469A-9323-C27EE4CF8247}"/>
              </a:ext>
            </a:extLst>
          </p:cNvPr>
          <p:cNvSpPr txBox="1"/>
          <p:nvPr/>
        </p:nvSpPr>
        <p:spPr>
          <a:xfrm>
            <a:off x="3698704" y="1615674"/>
            <a:ext cx="378180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Franklin Gothic Book" panose="020B05030201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5757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1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1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2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2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3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3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4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4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5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6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56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57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7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58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58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9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59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60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6" grpId="0"/>
      <p:bldP spid="6" grpId="1"/>
      <p:bldP spid="7" grpId="0"/>
      <p:bldP spid="7" grpId="1"/>
      <p:bldP spid="33" grpId="0"/>
      <p:bldP spid="33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9" grpId="0"/>
      <p:bldP spid="49" grpId="1"/>
      <p:bldP spid="51" grpId="0"/>
      <p:bldP spid="51" grpId="1"/>
      <p:bldP spid="55" grpId="0"/>
      <p:bldP spid="55" grpId="1"/>
      <p:bldP spid="56" grpId="0"/>
      <p:bldP spid="56" grpId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A337D6-6DE5-4E98-90ED-66274F85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" y="82734"/>
            <a:ext cx="11897833" cy="6692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7CCF87-0FE4-4650-A6A7-12ED7277216E}"/>
              </a:ext>
            </a:extLst>
          </p:cNvPr>
          <p:cNvSpPr txBox="1"/>
          <p:nvPr/>
        </p:nvSpPr>
        <p:spPr>
          <a:xfrm>
            <a:off x="179323" y="82734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Computer Programming Definition</a:t>
            </a:r>
            <a:endParaRPr lang="en-US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2707A-CB19-4C38-AA34-21340B1B3261}"/>
              </a:ext>
            </a:extLst>
          </p:cNvPr>
          <p:cNvSpPr txBox="1"/>
          <p:nvPr/>
        </p:nvSpPr>
        <p:spPr>
          <a:xfrm>
            <a:off x="767934" y="5591889"/>
            <a:ext cx="11016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Computer programming is a way of giving computers instructions and tell them what to do next!</a:t>
            </a:r>
          </a:p>
        </p:txBody>
      </p:sp>
    </p:spTree>
    <p:extLst>
      <p:ext uri="{BB962C8B-B14F-4D97-AF65-F5344CB8AC3E}">
        <p14:creationId xmlns:p14="http://schemas.microsoft.com/office/powerpoint/2010/main" val="398767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93D76-3FFD-4A06-BA3E-974B1059B0FE}"/>
              </a:ext>
            </a:extLst>
          </p:cNvPr>
          <p:cNvSpPr/>
          <p:nvPr/>
        </p:nvSpPr>
        <p:spPr>
          <a:xfrm>
            <a:off x="126124" y="133943"/>
            <a:ext cx="4425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2696E"/>
                </a:solidFill>
                <a:latin typeface="Franklin Gothic Book" panose="020B0503020102020204" pitchFamily="34" charset="0"/>
              </a:rPr>
              <a:t>Algorithm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C1BD26-6361-4861-AC59-8B9DC03CEB1D}"/>
              </a:ext>
            </a:extLst>
          </p:cNvPr>
          <p:cNvSpPr/>
          <p:nvPr/>
        </p:nvSpPr>
        <p:spPr>
          <a:xfrm>
            <a:off x="4514193" y="409904"/>
            <a:ext cx="3342289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Look at the first number on the screen. Remember it. Store it in your brain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120DBC-9683-4A34-ABB0-AA39D0BEF475}"/>
              </a:ext>
            </a:extLst>
          </p:cNvPr>
          <p:cNvSpPr/>
          <p:nvPr/>
        </p:nvSpPr>
        <p:spPr>
          <a:xfrm>
            <a:off x="4519448" y="1529255"/>
            <a:ext cx="3342289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Look at the next number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641A1-CAB8-4535-81A3-A8E7224EB3A9}"/>
              </a:ext>
            </a:extLst>
          </p:cNvPr>
          <p:cNvSpPr/>
          <p:nvPr/>
        </p:nvSpPr>
        <p:spPr>
          <a:xfrm>
            <a:off x="4945116" y="2966544"/>
            <a:ext cx="2490952" cy="1261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Question: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Is it larger than what you remembered?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550D5C-81C1-41FA-AC7D-AC0ACF22B0B4}"/>
              </a:ext>
            </a:extLst>
          </p:cNvPr>
          <p:cNvSpPr/>
          <p:nvPr/>
        </p:nvSpPr>
        <p:spPr>
          <a:xfrm>
            <a:off x="3195146" y="4424855"/>
            <a:ext cx="798785" cy="620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YES!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52641A-7C8A-4876-83F5-589B9F29926A}"/>
              </a:ext>
            </a:extLst>
          </p:cNvPr>
          <p:cNvSpPr/>
          <p:nvPr/>
        </p:nvSpPr>
        <p:spPr>
          <a:xfrm>
            <a:off x="8713075" y="4487916"/>
            <a:ext cx="735725" cy="620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NO!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BEFE2E-BB90-4068-B03B-5DD3B2ACCC9F}"/>
              </a:ext>
            </a:extLst>
          </p:cNvPr>
          <p:cNvSpPr/>
          <p:nvPr/>
        </p:nvSpPr>
        <p:spPr>
          <a:xfrm>
            <a:off x="8187559" y="5580993"/>
            <a:ext cx="1960178" cy="1156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Forget that number and keep remembering the previous one.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AD7C1C-BB87-48B8-9EC7-96720CC62CDB}"/>
              </a:ext>
            </a:extLst>
          </p:cNvPr>
          <p:cNvSpPr/>
          <p:nvPr/>
        </p:nvSpPr>
        <p:spPr>
          <a:xfrm>
            <a:off x="1949671" y="5580993"/>
            <a:ext cx="1587062" cy="10405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Remember that one!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E1D44E9-13FD-4ECF-A837-7B237A89D441}"/>
              </a:ext>
            </a:extLst>
          </p:cNvPr>
          <p:cNvCxnSpPr>
            <a:stCxn id="8" idx="3"/>
            <a:endCxn id="4" idx="3"/>
          </p:cNvCxnSpPr>
          <p:nvPr/>
        </p:nvCxnSpPr>
        <p:spPr>
          <a:xfrm flipH="1" flipV="1">
            <a:off x="7861737" y="1986455"/>
            <a:ext cx="2286000" cy="4172607"/>
          </a:xfrm>
          <a:prstGeom prst="curvedConnector3">
            <a:avLst>
              <a:gd name="adj1" fmla="val -1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C29FD8-F611-422C-96EC-DD5FD823DA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085490" y="1424151"/>
            <a:ext cx="204951" cy="52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0B3EADE-CF05-4B20-9974-9D84276CEEF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929149" y="2705099"/>
            <a:ext cx="52288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02BA4-F682-4DA4-BD8A-E4B709973DE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594539" y="3597166"/>
            <a:ext cx="1350577" cy="827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5A4F0B-C2BE-404A-8207-7829984FDF4A}"/>
              </a:ext>
            </a:extLst>
          </p:cNvPr>
          <p:cNvCxnSpPr>
            <a:stCxn id="5" idx="6"/>
            <a:endCxn id="7" idx="0"/>
          </p:cNvCxnSpPr>
          <p:nvPr/>
        </p:nvCxnSpPr>
        <p:spPr>
          <a:xfrm>
            <a:off x="7436068" y="3597166"/>
            <a:ext cx="1644870" cy="89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1EBF26-0D3D-4C14-B437-DF9B87B1C80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080938" y="5108027"/>
            <a:ext cx="86710" cy="472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E86290-D7C3-4303-BE5D-9726D92FBB97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743202" y="5044966"/>
            <a:ext cx="851337" cy="53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9D293B3-6958-4D13-A11E-6FDD53DAC8F4}"/>
              </a:ext>
            </a:extLst>
          </p:cNvPr>
          <p:cNvCxnSpPr>
            <a:stCxn id="9" idx="1"/>
            <a:endCxn id="4" idx="1"/>
          </p:cNvCxnSpPr>
          <p:nvPr/>
        </p:nvCxnSpPr>
        <p:spPr>
          <a:xfrm rot="10800000" flipH="1">
            <a:off x="1949670" y="1986456"/>
            <a:ext cx="2569777" cy="4114801"/>
          </a:xfrm>
          <a:prstGeom prst="curvedConnector3">
            <a:avLst>
              <a:gd name="adj1" fmla="val -285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918784-92A2-491A-A5D7-9F80A11528A0}"/>
              </a:ext>
            </a:extLst>
          </p:cNvPr>
          <p:cNvSpPr/>
          <p:nvPr/>
        </p:nvSpPr>
        <p:spPr>
          <a:xfrm>
            <a:off x="52552" y="165474"/>
            <a:ext cx="4425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2696E"/>
                </a:solidFill>
                <a:latin typeface="Franklin Gothic Book" panose="020B0503020102020204" pitchFamily="34" charset="0"/>
              </a:rPr>
              <a:t>What is computer Programming?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21F2BF-6645-48A4-9C23-55195F581DF6}"/>
              </a:ext>
            </a:extLst>
          </p:cNvPr>
          <p:cNvSpPr txBox="1"/>
          <p:nvPr/>
        </p:nvSpPr>
        <p:spPr>
          <a:xfrm>
            <a:off x="159760" y="758146"/>
            <a:ext cx="11041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Computer programming is a process of designing and building executable instructions based on </a:t>
            </a:r>
            <a:r>
              <a:rPr lang="en-US" b="1" u="sng" dirty="0">
                <a:latin typeface="Franklin Gothic Book" panose="020B0503020102020204" pitchFamily="34" charset="0"/>
              </a:rPr>
              <a:t>algorithms</a:t>
            </a:r>
            <a:r>
              <a:rPr lang="en-US" dirty="0">
                <a:latin typeface="Franklin Gothic Book" panose="020B0503020102020204" pitchFamily="34" charset="0"/>
              </a:rPr>
              <a:t> to accomplish a specific computing result or to perform a specific task. 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D6E1C79-26FA-4074-98AB-CA3ADFD71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946026"/>
              </p:ext>
            </p:extLst>
          </p:nvPr>
        </p:nvGraphicFramePr>
        <p:xfrm>
          <a:off x="2343728" y="1493920"/>
          <a:ext cx="7309427" cy="416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22FBE86-AB3D-494E-B7D5-EAECF69EE9E1}"/>
              </a:ext>
            </a:extLst>
          </p:cNvPr>
          <p:cNvSpPr txBox="1"/>
          <p:nvPr/>
        </p:nvSpPr>
        <p:spPr>
          <a:xfrm>
            <a:off x="264825" y="2015836"/>
            <a:ext cx="236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Programming Process:</a:t>
            </a:r>
          </a:p>
        </p:txBody>
      </p:sp>
    </p:spTree>
    <p:extLst>
      <p:ext uri="{BB962C8B-B14F-4D97-AF65-F5344CB8AC3E}">
        <p14:creationId xmlns:p14="http://schemas.microsoft.com/office/powerpoint/2010/main" val="341484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Graphic spid="19" grpId="0">
        <p:bldAsOne/>
      </p:bldGraphic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D6C70C-81AE-4B6D-9786-6245F7224962}"/>
              </a:ext>
            </a:extLst>
          </p:cNvPr>
          <p:cNvSpPr txBox="1"/>
          <p:nvPr/>
        </p:nvSpPr>
        <p:spPr>
          <a:xfrm>
            <a:off x="179323" y="208232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How Computers Work!</a:t>
            </a:r>
            <a:endParaRPr lang="en-US" sz="2400" b="1" i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3A7955-CCCA-441E-9A04-1AECE5A440C2}"/>
              </a:ext>
            </a:extLst>
          </p:cNvPr>
          <p:cNvSpPr/>
          <p:nvPr/>
        </p:nvSpPr>
        <p:spPr>
          <a:xfrm>
            <a:off x="5160335" y="2699818"/>
            <a:ext cx="1371600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46A5B4-3423-4D21-9DA8-4DEDF4260941}"/>
              </a:ext>
            </a:extLst>
          </p:cNvPr>
          <p:cNvSpPr/>
          <p:nvPr/>
        </p:nvSpPr>
        <p:spPr>
          <a:xfrm>
            <a:off x="5211798" y="3948291"/>
            <a:ext cx="1371600" cy="6273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8ABE69-F70C-4233-8D20-AB91EF194B78}"/>
              </a:ext>
            </a:extLst>
          </p:cNvPr>
          <p:cNvSpPr/>
          <p:nvPr/>
        </p:nvSpPr>
        <p:spPr>
          <a:xfrm>
            <a:off x="7414439" y="2699815"/>
            <a:ext cx="1371600" cy="6273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71B878-3629-409D-8ADA-3FAB1AB9C583}"/>
              </a:ext>
            </a:extLst>
          </p:cNvPr>
          <p:cNvSpPr/>
          <p:nvPr/>
        </p:nvSpPr>
        <p:spPr>
          <a:xfrm>
            <a:off x="2906233" y="2699816"/>
            <a:ext cx="1371600" cy="6273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DC70A1-978E-4367-A89A-081B9CEE1E8A}"/>
              </a:ext>
            </a:extLst>
          </p:cNvPr>
          <p:cNvSpPr/>
          <p:nvPr/>
        </p:nvSpPr>
        <p:spPr>
          <a:xfrm>
            <a:off x="5182094" y="1391149"/>
            <a:ext cx="1371600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B17B36D-22C2-495B-9BA7-D99740068125}"/>
              </a:ext>
            </a:extLst>
          </p:cNvPr>
          <p:cNvSpPr/>
          <p:nvPr/>
        </p:nvSpPr>
        <p:spPr>
          <a:xfrm>
            <a:off x="4421372" y="2863307"/>
            <a:ext cx="595423" cy="3003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FE45607-F7F9-4B5F-80FF-74D6A20264CD}"/>
              </a:ext>
            </a:extLst>
          </p:cNvPr>
          <p:cNvSpPr/>
          <p:nvPr/>
        </p:nvSpPr>
        <p:spPr>
          <a:xfrm>
            <a:off x="6707740" y="2863306"/>
            <a:ext cx="595423" cy="3003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C465D62-D6D6-4E4A-A74C-B6A9D11DA2DB}"/>
              </a:ext>
            </a:extLst>
          </p:cNvPr>
          <p:cNvSpPr/>
          <p:nvPr/>
        </p:nvSpPr>
        <p:spPr>
          <a:xfrm>
            <a:off x="5508159" y="3387850"/>
            <a:ext cx="238311" cy="49973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8C561E8-14D6-4862-B51C-3A94AADDE2CF}"/>
              </a:ext>
            </a:extLst>
          </p:cNvPr>
          <p:cNvSpPr/>
          <p:nvPr/>
        </p:nvSpPr>
        <p:spPr>
          <a:xfrm rot="10800000">
            <a:off x="5948913" y="3375837"/>
            <a:ext cx="238311" cy="49973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CA01090-9C63-4E26-822E-87FA7619BDA2}"/>
              </a:ext>
            </a:extLst>
          </p:cNvPr>
          <p:cNvGrpSpPr/>
          <p:nvPr/>
        </p:nvGrpSpPr>
        <p:grpSpPr>
          <a:xfrm>
            <a:off x="5344207" y="2139376"/>
            <a:ext cx="1051183" cy="499730"/>
            <a:chOff x="5344207" y="2139376"/>
            <a:chExt cx="1051183" cy="499730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8476ED99-7326-4B87-AC67-E4499D0822B6}"/>
                </a:ext>
              </a:extLst>
            </p:cNvPr>
            <p:cNvSpPr/>
            <p:nvPr/>
          </p:nvSpPr>
          <p:spPr>
            <a:xfrm>
              <a:off x="5344207" y="2139376"/>
              <a:ext cx="238311" cy="49973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361C29E3-ECB2-41AA-B895-3F456E3556FB}"/>
                </a:ext>
              </a:extLst>
            </p:cNvPr>
            <p:cNvSpPr/>
            <p:nvPr/>
          </p:nvSpPr>
          <p:spPr>
            <a:xfrm>
              <a:off x="5740726" y="2139376"/>
              <a:ext cx="238311" cy="49973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2599D9DF-4C6A-486A-9BBA-AA057661E323}"/>
                </a:ext>
              </a:extLst>
            </p:cNvPr>
            <p:cNvSpPr/>
            <p:nvPr/>
          </p:nvSpPr>
          <p:spPr>
            <a:xfrm>
              <a:off x="6157079" y="2139376"/>
              <a:ext cx="238311" cy="49973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F8B5394-18D8-4E99-9482-0D12ADEE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399" y="1498794"/>
            <a:ext cx="1364512" cy="13645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E1F4FF-99E6-4751-970A-C709B4B9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3" y="3275095"/>
            <a:ext cx="1042580" cy="10425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365FBFB-4BDF-4815-AA1C-B83294362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74" y="4853380"/>
            <a:ext cx="967727" cy="79925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98F2AA9-DD7D-4652-9A36-8EE80D13D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56" y="5176322"/>
            <a:ext cx="637915" cy="6379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191498C-CBBC-4AAC-ACBD-AC05E8646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60" y="4839530"/>
            <a:ext cx="975833" cy="62732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2B2A708-0455-4C73-9B2A-5A9D5DD92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22" y="1913005"/>
            <a:ext cx="954769" cy="62732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8F7A46-ED8D-45A5-AA3A-8F6377219C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39" y="3424472"/>
            <a:ext cx="1140445" cy="114044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241C738-916F-46BA-A307-3CCD05809390}"/>
              </a:ext>
            </a:extLst>
          </p:cNvPr>
          <p:cNvSpPr txBox="1"/>
          <p:nvPr/>
        </p:nvSpPr>
        <p:spPr>
          <a:xfrm>
            <a:off x="179322" y="637188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Computers main functions: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5" grpId="0" animBg="1"/>
      <p:bldP spid="18" grpId="0" animBg="1"/>
      <p:bldP spid="21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D6C70C-81AE-4B6D-9786-6245F7224962}"/>
              </a:ext>
            </a:extLst>
          </p:cNvPr>
          <p:cNvSpPr txBox="1"/>
          <p:nvPr/>
        </p:nvSpPr>
        <p:spPr>
          <a:xfrm>
            <a:off x="179323" y="208232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How Computers Work!</a:t>
            </a:r>
            <a:endParaRPr lang="en-US" sz="24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6E17B-8BAA-405A-8224-EDACADBF5426}"/>
              </a:ext>
            </a:extLst>
          </p:cNvPr>
          <p:cNvSpPr txBox="1"/>
          <p:nvPr/>
        </p:nvSpPr>
        <p:spPr>
          <a:xfrm>
            <a:off x="221853" y="821397"/>
            <a:ext cx="1089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Computers are machines that perform mathematical operations on numbers using electronic </a:t>
            </a:r>
            <a:r>
              <a:rPr lang="en-US" b="1" u="sng" dirty="0">
                <a:latin typeface="Franklin Gothic Book" panose="020B0503020102020204" pitchFamily="34" charset="0"/>
              </a:rPr>
              <a:t>voltage.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634EC-7D89-4F0A-A5E4-5310051F0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3" y="2140198"/>
            <a:ext cx="5381505" cy="4089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AFB6DF-5ECD-49D9-A9F2-6E752527F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7956"/>
            <a:ext cx="5354971" cy="40242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CC3C65-77CF-4F20-921D-11E717D540AE}"/>
              </a:ext>
            </a:extLst>
          </p:cNvPr>
          <p:cNvSpPr txBox="1"/>
          <p:nvPr/>
        </p:nvSpPr>
        <p:spPr>
          <a:xfrm>
            <a:off x="6033261" y="1646234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Image Processing: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64F4B-42AB-41D9-8CD7-1AEF0F5D6844}"/>
              </a:ext>
            </a:extLst>
          </p:cNvPr>
          <p:cNvSpPr txBox="1"/>
          <p:nvPr/>
        </p:nvSpPr>
        <p:spPr>
          <a:xfrm>
            <a:off x="179323" y="1711561"/>
            <a:ext cx="279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Sound Processing:</a:t>
            </a:r>
          </a:p>
        </p:txBody>
      </p:sp>
    </p:spTree>
    <p:extLst>
      <p:ext uri="{BB962C8B-B14F-4D97-AF65-F5344CB8AC3E}">
        <p14:creationId xmlns:p14="http://schemas.microsoft.com/office/powerpoint/2010/main" val="164404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D6C70C-81AE-4B6D-9786-6245F7224962}"/>
              </a:ext>
            </a:extLst>
          </p:cNvPr>
          <p:cNvSpPr txBox="1"/>
          <p:nvPr/>
        </p:nvSpPr>
        <p:spPr>
          <a:xfrm>
            <a:off x="179323" y="208232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How Computers Work!</a:t>
            </a:r>
            <a:endParaRPr lang="en-US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ED39A-0B6A-4E36-9F02-7E7143B26D6A}"/>
              </a:ext>
            </a:extLst>
          </p:cNvPr>
          <p:cNvSpPr txBox="1"/>
          <p:nvPr/>
        </p:nvSpPr>
        <p:spPr>
          <a:xfrm>
            <a:off x="179323" y="700369"/>
            <a:ext cx="656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Let’s make a computer using electrical voltage to do mathematics: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5BB18-450D-4595-B3FE-BF25C888078C}"/>
              </a:ext>
            </a:extLst>
          </p:cNvPr>
          <p:cNvSpPr/>
          <p:nvPr/>
        </p:nvSpPr>
        <p:spPr>
          <a:xfrm>
            <a:off x="1344836" y="2426150"/>
            <a:ext cx="2135425" cy="152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Franklin Gothic Book" panose="020B0503020102020204" pitchFamily="34" charset="0"/>
              </a:rPr>
              <a:t>       +        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9654B0-EDB9-434C-A440-E5BC78283FE4}"/>
              </a:ext>
            </a:extLst>
          </p:cNvPr>
          <p:cNvSpPr/>
          <p:nvPr/>
        </p:nvSpPr>
        <p:spPr>
          <a:xfrm>
            <a:off x="1497236" y="2578550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FF301-81FF-4B0B-BF67-6728AF2FA443}"/>
              </a:ext>
            </a:extLst>
          </p:cNvPr>
          <p:cNvSpPr/>
          <p:nvPr/>
        </p:nvSpPr>
        <p:spPr>
          <a:xfrm>
            <a:off x="2689972" y="2978713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3A358-61CC-42FA-9665-E64A8B03BFF0}"/>
              </a:ext>
            </a:extLst>
          </p:cNvPr>
          <p:cNvSpPr/>
          <p:nvPr/>
        </p:nvSpPr>
        <p:spPr>
          <a:xfrm>
            <a:off x="1497236" y="3398955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1CB728-6AE4-44B2-B3E8-836F00DA4EB3}"/>
              </a:ext>
            </a:extLst>
          </p:cNvPr>
          <p:cNvSpPr/>
          <p:nvPr/>
        </p:nvSpPr>
        <p:spPr>
          <a:xfrm>
            <a:off x="4898752" y="2456042"/>
            <a:ext cx="2135425" cy="152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Franklin Gothic Book" panose="020B0503020102020204" pitchFamily="34" charset="0"/>
              </a:rPr>
              <a:t>       +        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A16748-771F-4DB2-97B9-D9B9C0F9DC4A}"/>
              </a:ext>
            </a:extLst>
          </p:cNvPr>
          <p:cNvSpPr/>
          <p:nvPr/>
        </p:nvSpPr>
        <p:spPr>
          <a:xfrm>
            <a:off x="5051152" y="2608442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3000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885A09-90F6-4249-9C94-DE975752BE39}"/>
              </a:ext>
            </a:extLst>
          </p:cNvPr>
          <p:cNvSpPr/>
          <p:nvPr/>
        </p:nvSpPr>
        <p:spPr>
          <a:xfrm>
            <a:off x="6243888" y="3008605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3003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EB638A-D064-4AC5-8E70-82705C8AB450}"/>
              </a:ext>
            </a:extLst>
          </p:cNvPr>
          <p:cNvSpPr/>
          <p:nvPr/>
        </p:nvSpPr>
        <p:spPr>
          <a:xfrm>
            <a:off x="5051152" y="3428847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90A45-BA73-4DB1-81F0-A120E0932641}"/>
              </a:ext>
            </a:extLst>
          </p:cNvPr>
          <p:cNvSpPr/>
          <p:nvPr/>
        </p:nvSpPr>
        <p:spPr>
          <a:xfrm>
            <a:off x="8891204" y="2491019"/>
            <a:ext cx="2135425" cy="152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Franklin Gothic Book" panose="020B0503020102020204" pitchFamily="34" charset="0"/>
              </a:rPr>
              <a:t>       +        =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68CFD2-666C-4621-88AB-63EC0A3908DC}"/>
              </a:ext>
            </a:extLst>
          </p:cNvPr>
          <p:cNvSpPr/>
          <p:nvPr/>
        </p:nvSpPr>
        <p:spPr>
          <a:xfrm>
            <a:off x="9043604" y="2643419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2.75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045E95-3D84-42B6-B394-8D74D7569D6C}"/>
              </a:ext>
            </a:extLst>
          </p:cNvPr>
          <p:cNvSpPr/>
          <p:nvPr/>
        </p:nvSpPr>
        <p:spPr>
          <a:xfrm>
            <a:off x="10236340" y="3043582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5.95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602698-596B-4478-A7EE-8301AC16C223}"/>
              </a:ext>
            </a:extLst>
          </p:cNvPr>
          <p:cNvSpPr/>
          <p:nvPr/>
        </p:nvSpPr>
        <p:spPr>
          <a:xfrm>
            <a:off x="9043604" y="3463824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3.2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5CB7AB-E21C-43FB-8E33-05608B2D4493}"/>
              </a:ext>
            </a:extLst>
          </p:cNvPr>
          <p:cNvSpPr txBox="1"/>
          <p:nvPr/>
        </p:nvSpPr>
        <p:spPr>
          <a:xfrm>
            <a:off x="4786584" y="2099097"/>
            <a:ext cx="17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Problem I: Scale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CBE3A8-1D55-48D4-9FF4-36593163EF25}"/>
              </a:ext>
            </a:extLst>
          </p:cNvPr>
          <p:cNvSpPr txBox="1"/>
          <p:nvPr/>
        </p:nvSpPr>
        <p:spPr>
          <a:xfrm>
            <a:off x="8817335" y="2147078"/>
            <a:ext cx="21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Problem II: Precision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C4F2642-E124-4889-8C7F-64164EB637BF}"/>
              </a:ext>
            </a:extLst>
          </p:cNvPr>
          <p:cNvCxnSpPr>
            <a:stCxn id="76" idx="0"/>
            <a:endCxn id="38" idx="1"/>
          </p:cNvCxnSpPr>
          <p:nvPr/>
        </p:nvCxnSpPr>
        <p:spPr>
          <a:xfrm rot="5400000" flipH="1" flipV="1">
            <a:off x="3514216" y="3530836"/>
            <a:ext cx="2250805" cy="82306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D37FF93-0312-412B-890B-EC26A967E4E1}"/>
              </a:ext>
            </a:extLst>
          </p:cNvPr>
          <p:cNvSpPr/>
          <p:nvPr/>
        </p:nvSpPr>
        <p:spPr>
          <a:xfrm>
            <a:off x="10260164" y="4243539"/>
            <a:ext cx="914400" cy="612648"/>
          </a:xfrm>
          <a:prstGeom prst="cloudCallout">
            <a:avLst>
              <a:gd name="adj1" fmla="val -154555"/>
              <a:gd name="adj2" fmla="val 139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2B36EAB-3508-430A-8864-73AA2646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47" y="1485259"/>
            <a:ext cx="951467" cy="1726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C4148-02C1-41F4-B510-DE677760C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200498" y="5089303"/>
            <a:ext cx="924409" cy="90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E281D1-6F15-4098-BDB7-8799EBECE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1224615" y="5089303"/>
            <a:ext cx="924409" cy="900900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92AC5E4-2175-48A4-872A-237C938B4E69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-71145" y="3520923"/>
            <a:ext cx="2302229" cy="83453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7D0F0A5-0DEC-4BF7-A4EA-29A1C3A1A159}"/>
              </a:ext>
            </a:extLst>
          </p:cNvPr>
          <p:cNvCxnSpPr>
            <a:stCxn id="11" idx="0"/>
            <a:endCxn id="16" idx="1"/>
          </p:cNvCxnSpPr>
          <p:nvPr/>
        </p:nvCxnSpPr>
        <p:spPr>
          <a:xfrm rot="16200000" flipV="1">
            <a:off x="851116" y="4253599"/>
            <a:ext cx="1481824" cy="189584"/>
          </a:xfrm>
          <a:prstGeom prst="bentConnector4">
            <a:avLst>
              <a:gd name="adj1" fmla="val 42964"/>
              <a:gd name="adj2" fmla="val 36437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699240-560F-4375-9CB4-868B98A77501}"/>
              </a:ext>
            </a:extLst>
          </p:cNvPr>
          <p:cNvSpPr txBox="1"/>
          <p:nvPr/>
        </p:nvSpPr>
        <p:spPr>
          <a:xfrm>
            <a:off x="372398" y="595579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2.00 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F83E51-40D3-40D0-9DD7-9DB4166E2654}"/>
              </a:ext>
            </a:extLst>
          </p:cNvPr>
          <p:cNvSpPr txBox="1"/>
          <p:nvPr/>
        </p:nvSpPr>
        <p:spPr>
          <a:xfrm>
            <a:off x="1396515" y="5968671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3.00 V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F32B1B7-C8EC-4421-A009-DFCFC7E4B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3765880" y="5067771"/>
            <a:ext cx="924409" cy="9009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A9D7351-064A-4404-B0A1-B1847E72B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4789997" y="5067771"/>
            <a:ext cx="924409" cy="9009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0CE89C6-E72E-4534-B6E4-753662EDF3D3}"/>
              </a:ext>
            </a:extLst>
          </p:cNvPr>
          <p:cNvSpPr txBox="1"/>
          <p:nvPr/>
        </p:nvSpPr>
        <p:spPr>
          <a:xfrm>
            <a:off x="3849721" y="5955793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3000.00 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8F7E41-DCA6-490E-BF3D-F64057DC3523}"/>
              </a:ext>
            </a:extLst>
          </p:cNvPr>
          <p:cNvSpPr txBox="1"/>
          <p:nvPr/>
        </p:nvSpPr>
        <p:spPr>
          <a:xfrm>
            <a:off x="4961897" y="594713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3.00 V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2E72B96-6242-46EA-83BC-67B6CE9EFC69}"/>
              </a:ext>
            </a:extLst>
          </p:cNvPr>
          <p:cNvCxnSpPr>
            <a:stCxn id="78" idx="0"/>
            <a:endCxn id="40" idx="1"/>
          </p:cNvCxnSpPr>
          <p:nvPr/>
        </p:nvCxnSpPr>
        <p:spPr>
          <a:xfrm rot="16200000" flipV="1">
            <a:off x="4436477" y="4252046"/>
            <a:ext cx="1430400" cy="201050"/>
          </a:xfrm>
          <a:prstGeom prst="bentConnector4">
            <a:avLst>
              <a:gd name="adj1" fmla="val 42711"/>
              <a:gd name="adj2" fmla="val 34359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B83D9611-121C-4964-A429-E6D6569880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7788531" y="5086532"/>
            <a:ext cx="924409" cy="9009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A8A1640-ADE7-4E95-81BA-F9859A9A3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8812648" y="5086532"/>
            <a:ext cx="924409" cy="900900"/>
          </a:xfrm>
          <a:prstGeom prst="rect">
            <a:avLst/>
          </a:prstGeom>
        </p:spPr>
      </p:pic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097933-A3D2-4FAE-A5C1-3A94E07E9510}"/>
              </a:ext>
            </a:extLst>
          </p:cNvPr>
          <p:cNvCxnSpPr>
            <a:stCxn id="90" idx="0"/>
            <a:endCxn id="50" idx="1"/>
          </p:cNvCxnSpPr>
          <p:nvPr/>
        </p:nvCxnSpPr>
        <p:spPr>
          <a:xfrm rot="5400000" flipH="1" flipV="1">
            <a:off x="7529876" y="3572804"/>
            <a:ext cx="2234589" cy="79286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BA0B686-1629-4010-8938-5C77B22002E8}"/>
              </a:ext>
            </a:extLst>
          </p:cNvPr>
          <p:cNvCxnSpPr>
            <a:stCxn id="92" idx="0"/>
            <a:endCxn id="52" idx="1"/>
          </p:cNvCxnSpPr>
          <p:nvPr/>
        </p:nvCxnSpPr>
        <p:spPr>
          <a:xfrm rot="16200000" flipV="1">
            <a:off x="8452137" y="4263815"/>
            <a:ext cx="1414184" cy="231249"/>
          </a:xfrm>
          <a:prstGeom prst="bentConnector4">
            <a:avLst>
              <a:gd name="adj1" fmla="val 42627"/>
              <a:gd name="adj2" fmla="val 29872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08EF65-2CDA-4262-977D-DD596013A96A}"/>
              </a:ext>
            </a:extLst>
          </p:cNvPr>
          <p:cNvSpPr txBox="1"/>
          <p:nvPr/>
        </p:nvSpPr>
        <p:spPr>
          <a:xfrm>
            <a:off x="7960431" y="6006396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2.75 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C0CCF-E46D-49FF-9B1A-25D32A647313}"/>
              </a:ext>
            </a:extLst>
          </p:cNvPr>
          <p:cNvSpPr txBox="1"/>
          <p:nvPr/>
        </p:nvSpPr>
        <p:spPr>
          <a:xfrm>
            <a:off x="8994967" y="600639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3.2 V</a:t>
            </a:r>
          </a:p>
        </p:txBody>
      </p:sp>
    </p:spTree>
    <p:extLst>
      <p:ext uri="{BB962C8B-B14F-4D97-AF65-F5344CB8AC3E}">
        <p14:creationId xmlns:p14="http://schemas.microsoft.com/office/powerpoint/2010/main" val="16246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4" grpId="0" animBg="1"/>
      <p:bldP spid="16" grpId="0" animBg="1"/>
      <p:bldP spid="37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60" grpId="0"/>
      <p:bldP spid="62" grpId="0"/>
      <p:bldP spid="3" grpId="0" animBg="1"/>
      <p:bldP spid="72" grpId="0"/>
      <p:bldP spid="74" grpId="0"/>
      <p:bldP spid="80" grpId="0"/>
      <p:bldP spid="82" grpId="0"/>
      <p:bldP spid="3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8ED39A-0B6A-4E36-9F02-7E7143B26D6A}"/>
              </a:ext>
            </a:extLst>
          </p:cNvPr>
          <p:cNvSpPr txBox="1"/>
          <p:nvPr/>
        </p:nvSpPr>
        <p:spPr>
          <a:xfrm>
            <a:off x="254987" y="730125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So What is the solution?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8DD8-B709-4988-A0B7-D5B12305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6" y="1159685"/>
            <a:ext cx="977994" cy="2586725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0100952-50D8-445B-AFF3-03C03D51A766}"/>
              </a:ext>
            </a:extLst>
          </p:cNvPr>
          <p:cNvSpPr/>
          <p:nvPr/>
        </p:nvSpPr>
        <p:spPr>
          <a:xfrm>
            <a:off x="2539750" y="1404639"/>
            <a:ext cx="2135425" cy="152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Franklin Gothic Book" panose="020B0503020102020204" pitchFamily="34" charset="0"/>
              </a:rPr>
              <a:t>       +        =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57F9D7-78F4-48AA-AB81-6FA817055D15}"/>
              </a:ext>
            </a:extLst>
          </p:cNvPr>
          <p:cNvSpPr/>
          <p:nvPr/>
        </p:nvSpPr>
        <p:spPr>
          <a:xfrm>
            <a:off x="2675926" y="1557041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01101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8A89617-5ECB-4201-8062-10FF7405F37C}"/>
              </a:ext>
            </a:extLst>
          </p:cNvPr>
          <p:cNvSpPr/>
          <p:nvPr/>
        </p:nvSpPr>
        <p:spPr>
          <a:xfrm>
            <a:off x="3868662" y="1957204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100110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29F225-C5CF-42E7-AA58-20B9D62C4A57}"/>
              </a:ext>
            </a:extLst>
          </p:cNvPr>
          <p:cNvSpPr/>
          <p:nvPr/>
        </p:nvSpPr>
        <p:spPr>
          <a:xfrm>
            <a:off x="2675926" y="2377446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11001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367D7D1-6DBC-4933-B42A-2C51FEB78B7F}"/>
              </a:ext>
            </a:extLst>
          </p:cNvPr>
          <p:cNvCxnSpPr>
            <a:cxnSpLocks/>
            <a:stCxn id="2" idx="0"/>
            <a:endCxn id="74" idx="1"/>
          </p:cNvCxnSpPr>
          <p:nvPr/>
        </p:nvCxnSpPr>
        <p:spPr>
          <a:xfrm rot="16200000" flipV="1">
            <a:off x="1562714" y="2878778"/>
            <a:ext cx="2424775" cy="198349"/>
          </a:xfrm>
          <a:prstGeom prst="bentConnector4">
            <a:avLst>
              <a:gd name="adj1" fmla="val 24652"/>
              <a:gd name="adj2" fmla="val 72351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E50381-9FD3-4C07-BA07-ED1F33F2FF2F}"/>
              </a:ext>
            </a:extLst>
          </p:cNvPr>
          <p:cNvCxnSpPr>
            <a:cxnSpLocks/>
            <a:stCxn id="4" idx="0"/>
            <a:endCxn id="80" idx="1"/>
          </p:cNvCxnSpPr>
          <p:nvPr/>
        </p:nvCxnSpPr>
        <p:spPr>
          <a:xfrm rot="16200000" flipV="1">
            <a:off x="2664491" y="2597405"/>
            <a:ext cx="1604370" cy="1581500"/>
          </a:xfrm>
          <a:prstGeom prst="bentConnector4">
            <a:avLst>
              <a:gd name="adj1" fmla="val 43501"/>
              <a:gd name="adj2" fmla="val 11445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07ADF5-DBA3-4F1B-94FE-8CA84DB1215C}"/>
              </a:ext>
            </a:extLst>
          </p:cNvPr>
          <p:cNvSpPr txBox="1"/>
          <p:nvPr/>
        </p:nvSpPr>
        <p:spPr>
          <a:xfrm>
            <a:off x="179323" y="208232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How Computers Work!</a:t>
            </a:r>
            <a:endParaRPr lang="en-US" sz="24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76DE7-4880-49E1-BD0B-25CC6F54CC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2412070" y="4190340"/>
            <a:ext cx="924409" cy="90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F308FE-C4C3-484D-8EE3-BDD5A486A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3795221" y="4190340"/>
            <a:ext cx="924409" cy="900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7364B9-B093-4401-80D1-E9F5ADC170A6}"/>
              </a:ext>
            </a:extLst>
          </p:cNvPr>
          <p:cNvSpPr txBox="1"/>
          <p:nvPr/>
        </p:nvSpPr>
        <p:spPr>
          <a:xfrm>
            <a:off x="2412070" y="5187004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Volt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34A6E-A810-4229-8F04-A24D256A3838}"/>
              </a:ext>
            </a:extLst>
          </p:cNvPr>
          <p:cNvSpPr txBox="1"/>
          <p:nvPr/>
        </p:nvSpPr>
        <p:spPr>
          <a:xfrm>
            <a:off x="2412070" y="5516044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Volt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20CEC-7026-4F7D-9BA9-C73D9CDA91C0}"/>
              </a:ext>
            </a:extLst>
          </p:cNvPr>
          <p:cNvSpPr txBox="1"/>
          <p:nvPr/>
        </p:nvSpPr>
        <p:spPr>
          <a:xfrm>
            <a:off x="3680889" y="5187004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Volt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F8AD5-5FA4-43BD-AE25-0347226DD027}"/>
              </a:ext>
            </a:extLst>
          </p:cNvPr>
          <p:cNvSpPr txBox="1"/>
          <p:nvPr/>
        </p:nvSpPr>
        <p:spPr>
          <a:xfrm>
            <a:off x="3680889" y="5516044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Volt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355D4-1305-4A93-B517-E1FAE216AA21}"/>
              </a:ext>
            </a:extLst>
          </p:cNvPr>
          <p:cNvSpPr txBox="1"/>
          <p:nvPr/>
        </p:nvSpPr>
        <p:spPr>
          <a:xfrm>
            <a:off x="5494132" y="1594164"/>
            <a:ext cx="6096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We need new system of counting using only 1 and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We need new algebra for  doing math in this new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A4F76BB-52ED-4D36-99E1-B2C095F3F8C1}"/>
              </a:ext>
            </a:extLst>
          </p:cNvPr>
          <p:cNvSpPr/>
          <p:nvPr/>
        </p:nvSpPr>
        <p:spPr>
          <a:xfrm>
            <a:off x="7806985" y="2898950"/>
            <a:ext cx="484632" cy="97840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AAC059EB-7343-46EB-B68C-BC7E63FB6D3E}"/>
              </a:ext>
            </a:extLst>
          </p:cNvPr>
          <p:cNvSpPr/>
          <p:nvPr/>
        </p:nvSpPr>
        <p:spPr>
          <a:xfrm>
            <a:off x="6696489" y="3877358"/>
            <a:ext cx="3083441" cy="2133257"/>
          </a:xfrm>
          <a:prstGeom prst="irregularSeal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Binary System</a:t>
            </a:r>
          </a:p>
        </p:txBody>
      </p:sp>
    </p:spTree>
    <p:extLst>
      <p:ext uri="{BB962C8B-B14F-4D97-AF65-F5344CB8AC3E}">
        <p14:creationId xmlns:p14="http://schemas.microsoft.com/office/powerpoint/2010/main" val="274158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80" grpId="0" animBg="1"/>
      <p:bldP spid="11" grpId="0"/>
      <p:bldP spid="12" grpId="0"/>
      <p:bldP spid="7" grpId="0"/>
      <p:bldP spid="8" grpId="0"/>
      <p:bldP spid="19" grpId="0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5E9213-BC44-4529-B8F4-1F4313344397}"/>
              </a:ext>
            </a:extLst>
          </p:cNvPr>
          <p:cNvSpPr txBox="1"/>
          <p:nvPr/>
        </p:nvSpPr>
        <p:spPr>
          <a:xfrm>
            <a:off x="167369" y="248541"/>
            <a:ext cx="9655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Decimal: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AEA223B9-211F-4B7F-8F27-107DDAB813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977669"/>
                  </p:ext>
                </p:extLst>
              </p:nvPr>
            </p:nvGraphicFramePr>
            <p:xfrm>
              <a:off x="263062" y="3177926"/>
              <a:ext cx="8128000" cy="9072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2330602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173467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414125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601324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69955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2411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095130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34528778"/>
                        </a:ext>
                      </a:extLst>
                    </a:gridCol>
                  </a:tblGrid>
                  <a:tr h="5364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08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607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AEA223B9-211F-4B7F-8F27-107DDAB813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977669"/>
                  </p:ext>
                </p:extLst>
              </p:nvPr>
            </p:nvGraphicFramePr>
            <p:xfrm>
              <a:off x="263062" y="3177926"/>
              <a:ext cx="8128000" cy="9072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2330602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173467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414125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601324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69955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2411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095130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34528778"/>
                        </a:ext>
                      </a:extLst>
                    </a:gridCol>
                  </a:tblGrid>
                  <a:tr h="5364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08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47541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47541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47541" r="-503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47541" r="-4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47541" r="-3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47541" r="-2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47541" r="-1018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147541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607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35549-1F76-477D-8B7C-58756793D2BC}"/>
                  </a:ext>
                </a:extLst>
              </p:cNvPr>
              <p:cNvSpPr txBox="1"/>
              <p:nvPr/>
            </p:nvSpPr>
            <p:spPr>
              <a:xfrm>
                <a:off x="345826" y="5398171"/>
                <a:ext cx="310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1x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+3x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+6x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+1x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35549-1F76-477D-8B7C-58756793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6" y="5398171"/>
                <a:ext cx="3108159" cy="369332"/>
              </a:xfrm>
              <a:prstGeom prst="rect">
                <a:avLst/>
              </a:prstGeom>
              <a:blipFill>
                <a:blip r:embed="rId3"/>
                <a:stretch>
                  <a:fillRect l="-17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71C63EB-A40E-45B0-8832-326F9DD29C8F}"/>
              </a:ext>
            </a:extLst>
          </p:cNvPr>
          <p:cNvSpPr txBox="1"/>
          <p:nvPr/>
        </p:nvSpPr>
        <p:spPr>
          <a:xfrm>
            <a:off x="170978" y="661485"/>
            <a:ext cx="601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Decimal System we have 10 symbols: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12C9F7-2A2E-408E-B01F-7D31D3A2120A}"/>
              </a:ext>
            </a:extLst>
          </p:cNvPr>
          <p:cNvSpPr txBox="1"/>
          <p:nvPr/>
        </p:nvSpPr>
        <p:spPr>
          <a:xfrm>
            <a:off x="167369" y="2569661"/>
            <a:ext cx="907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So decimal is a positional numeral system in which each position has  positional notation of 10: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D09CCB-DB51-4783-8A78-CA90FEED5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3" y="337594"/>
            <a:ext cx="3810000" cy="20478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ADA2FB-EB50-41B4-9EE5-B451BCD9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48" y="3259260"/>
            <a:ext cx="643270" cy="34575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DA47E9-EEF0-4E09-B5BE-D86C1821B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2" y="3261534"/>
            <a:ext cx="643270" cy="34575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73986-5D18-4C6B-8D1D-C339AFD4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5" y="3262871"/>
            <a:ext cx="643270" cy="34575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1C83D44-E752-4977-B030-1EACEF438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02" y="3279255"/>
            <a:ext cx="643270" cy="3457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AC56767-D178-4670-9940-D26BDBDDD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70" y="3279255"/>
            <a:ext cx="643270" cy="34575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B71C75-82DE-44EF-9636-86B6E00B7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8" y="3279255"/>
            <a:ext cx="643270" cy="34575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5F1420D-BC0B-4F53-9C7F-E88FAB4A5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16" y="3279255"/>
            <a:ext cx="643270" cy="34575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8CD658-4DA1-497C-9ADD-C690BF896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32" y="3259260"/>
            <a:ext cx="643270" cy="345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6">
                <a:extLst>
                  <a:ext uri="{FF2B5EF4-FFF2-40B4-BE49-F238E27FC236}">
                    <a16:creationId xmlns:a16="http://schemas.microsoft.com/office/drawing/2014/main" id="{E00C035F-4A26-45E8-8292-E533431D75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899641"/>
                  </p:ext>
                </p:extLst>
              </p:nvPr>
            </p:nvGraphicFramePr>
            <p:xfrm>
              <a:off x="263062" y="4263808"/>
              <a:ext cx="8128000" cy="73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2330602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173467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414125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601324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69955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2411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095130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34528778"/>
                        </a:ext>
                      </a:extLst>
                    </a:gridCol>
                  </a:tblGrid>
                  <a:tr h="2857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08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607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6">
                <a:extLst>
                  <a:ext uri="{FF2B5EF4-FFF2-40B4-BE49-F238E27FC236}">
                    <a16:creationId xmlns:a16="http://schemas.microsoft.com/office/drawing/2014/main" id="{E00C035F-4A26-45E8-8292-E533431D75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899641"/>
                  </p:ext>
                </p:extLst>
              </p:nvPr>
            </p:nvGraphicFramePr>
            <p:xfrm>
              <a:off x="263062" y="4263808"/>
              <a:ext cx="8128000" cy="73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2330602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173467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414125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601324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69955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2411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095130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3452877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08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9" t="-108197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99" t="-108197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807" t="-108197" r="-503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08197" r="-4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08197" r="-3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108197" r="-2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3614" t="-108197" r="-1018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9401" t="-108197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607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F3C5A6-3C60-46AC-A7BB-601EBE800139}"/>
                  </a:ext>
                </a:extLst>
              </p:cNvPr>
              <p:cNvSpPr txBox="1"/>
              <p:nvPr/>
            </p:nvSpPr>
            <p:spPr>
              <a:xfrm>
                <a:off x="4568908" y="5398171"/>
                <a:ext cx="1786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+300+60+1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F3C5A6-3C60-46AC-A7BB-601EBE800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08" y="5398171"/>
                <a:ext cx="1786066" cy="369332"/>
              </a:xfrm>
              <a:prstGeom prst="rect">
                <a:avLst/>
              </a:prstGeom>
              <a:blipFill>
                <a:blip r:embed="rId6"/>
                <a:stretch>
                  <a:fillRect l="-2730" t="-10000" r="-23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5B0B0C9-DCD8-453A-A301-9CC45DC533B3}"/>
              </a:ext>
            </a:extLst>
          </p:cNvPr>
          <p:cNvSpPr txBox="1"/>
          <p:nvPr/>
        </p:nvSpPr>
        <p:spPr>
          <a:xfrm>
            <a:off x="7680703" y="53774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1361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750E03A-015E-420C-97DE-C65E091A04AF}"/>
              </a:ext>
            </a:extLst>
          </p:cNvPr>
          <p:cNvSpPr/>
          <p:nvPr/>
        </p:nvSpPr>
        <p:spPr>
          <a:xfrm>
            <a:off x="3645647" y="5487144"/>
            <a:ext cx="435935" cy="24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913BC66-1C5D-4C2E-BF07-18ADC5E80BC3}"/>
              </a:ext>
            </a:extLst>
          </p:cNvPr>
          <p:cNvSpPr/>
          <p:nvPr/>
        </p:nvSpPr>
        <p:spPr>
          <a:xfrm>
            <a:off x="6799871" y="5462782"/>
            <a:ext cx="435935" cy="24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7" grpId="0"/>
      <p:bldP spid="29" grpId="0"/>
      <p:bldP spid="51" grpId="0"/>
      <p:bldP spid="53" grpId="0"/>
      <p:bldP spid="55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5E9213-BC44-4529-B8F4-1F4313344397}"/>
              </a:ext>
            </a:extLst>
          </p:cNvPr>
          <p:cNvSpPr txBox="1"/>
          <p:nvPr/>
        </p:nvSpPr>
        <p:spPr>
          <a:xfrm>
            <a:off x="124865" y="116361"/>
            <a:ext cx="9655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Binary: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AEA223B9-211F-4B7F-8F27-107DDAB813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944991"/>
                  </p:ext>
                </p:extLst>
              </p:nvPr>
            </p:nvGraphicFramePr>
            <p:xfrm>
              <a:off x="286968" y="2666281"/>
              <a:ext cx="8128000" cy="9072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2330602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173467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414125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601324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69955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2411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095130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34528778"/>
                        </a:ext>
                      </a:extLst>
                    </a:gridCol>
                  </a:tblGrid>
                  <a:tr h="5364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08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607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AEA223B9-211F-4B7F-8F27-107DDAB813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944991"/>
                  </p:ext>
                </p:extLst>
              </p:nvPr>
            </p:nvGraphicFramePr>
            <p:xfrm>
              <a:off x="286968" y="2666281"/>
              <a:ext cx="8128000" cy="9072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2330602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173467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414125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601324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69955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2411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095130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34528778"/>
                        </a:ext>
                      </a:extLst>
                    </a:gridCol>
                  </a:tblGrid>
                  <a:tr h="5364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08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47541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47541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47541" r="-503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47541" r="-4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47541" r="-3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47541" r="-2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47541" r="-1018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147541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607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35549-1F76-477D-8B7C-58756793D2BC}"/>
                  </a:ext>
                </a:extLst>
              </p:cNvPr>
              <p:cNvSpPr txBox="1"/>
              <p:nvPr/>
            </p:nvSpPr>
            <p:spPr>
              <a:xfrm>
                <a:off x="105768" y="5282669"/>
                <a:ext cx="582819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1x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+ 1x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+ 0x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+ 1x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+ 1x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+ 1x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35549-1F76-477D-8B7C-58756793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8" y="5282669"/>
                <a:ext cx="5828199" cy="372410"/>
              </a:xfrm>
              <a:prstGeom prst="rect">
                <a:avLst/>
              </a:prstGeom>
              <a:blipFill>
                <a:blip r:embed="rId3"/>
                <a:stretch>
                  <a:fillRect l="-837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71C63EB-A40E-45B0-8832-326F9DD29C8F}"/>
              </a:ext>
            </a:extLst>
          </p:cNvPr>
          <p:cNvSpPr txBox="1"/>
          <p:nvPr/>
        </p:nvSpPr>
        <p:spPr>
          <a:xfrm>
            <a:off x="124865" y="660745"/>
            <a:ext cx="601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Binary System we have 2 symbols: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12C9F7-2A2E-408E-B01F-7D31D3A2120A}"/>
              </a:ext>
            </a:extLst>
          </p:cNvPr>
          <p:cNvSpPr txBox="1"/>
          <p:nvPr/>
        </p:nvSpPr>
        <p:spPr>
          <a:xfrm>
            <a:off x="124865" y="2052189"/>
            <a:ext cx="893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So Binary is a positional numeral system in which each position has  positional notation of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6">
                <a:extLst>
                  <a:ext uri="{FF2B5EF4-FFF2-40B4-BE49-F238E27FC236}">
                    <a16:creationId xmlns:a16="http://schemas.microsoft.com/office/drawing/2014/main" id="{E00C035F-4A26-45E8-8292-E533431D75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603780"/>
                  </p:ext>
                </p:extLst>
              </p:nvPr>
            </p:nvGraphicFramePr>
            <p:xfrm>
              <a:off x="286968" y="3895684"/>
              <a:ext cx="8128000" cy="73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2330602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173467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414125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601324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69955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2411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095130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34528778"/>
                        </a:ext>
                      </a:extLst>
                    </a:gridCol>
                  </a:tblGrid>
                  <a:tr h="2857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08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607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6">
                <a:extLst>
                  <a:ext uri="{FF2B5EF4-FFF2-40B4-BE49-F238E27FC236}">
                    <a16:creationId xmlns:a16="http://schemas.microsoft.com/office/drawing/2014/main" id="{E00C035F-4A26-45E8-8292-E533431D75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603780"/>
                  </p:ext>
                </p:extLst>
              </p:nvPr>
            </p:nvGraphicFramePr>
            <p:xfrm>
              <a:off x="286968" y="3895684"/>
              <a:ext cx="8128000" cy="73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2330602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173467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414125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601324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69955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2411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095130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3452877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08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9" t="-106557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99" t="-106557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07" t="-106557" r="-503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06557" r="-4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6557" r="-3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106557" r="-2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3614" t="-106557" r="-1018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9401" t="-106557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607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Arrow: Right 54">
            <a:extLst>
              <a:ext uri="{FF2B5EF4-FFF2-40B4-BE49-F238E27FC236}">
                <a16:creationId xmlns:a16="http://schemas.microsoft.com/office/drawing/2014/main" id="{E750E03A-015E-420C-97DE-C65E091A04AF}"/>
              </a:ext>
            </a:extLst>
          </p:cNvPr>
          <p:cNvSpPr/>
          <p:nvPr/>
        </p:nvSpPr>
        <p:spPr>
          <a:xfrm>
            <a:off x="10767482" y="5357882"/>
            <a:ext cx="435935" cy="24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913BC66-1C5D-4C2E-BF07-18ADC5E80BC3}"/>
              </a:ext>
            </a:extLst>
          </p:cNvPr>
          <p:cNvSpPr/>
          <p:nvPr/>
        </p:nvSpPr>
        <p:spPr>
          <a:xfrm>
            <a:off x="5954565" y="5374067"/>
            <a:ext cx="435935" cy="24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C1386-DD67-437A-A567-E80E66C10678}"/>
              </a:ext>
            </a:extLst>
          </p:cNvPr>
          <p:cNvSpPr txBox="1"/>
          <p:nvPr/>
        </p:nvSpPr>
        <p:spPr>
          <a:xfrm>
            <a:off x="6523850" y="5278216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1x128+1x64+0x32+1x16+1x8+0x4+1x2+1x1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E244-D791-41FF-BEE8-45DA03DC35D8}"/>
              </a:ext>
            </a:extLst>
          </p:cNvPr>
          <p:cNvSpPr txBox="1"/>
          <p:nvPr/>
        </p:nvSpPr>
        <p:spPr>
          <a:xfrm>
            <a:off x="11203417" y="520127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E0FE5A-4EA7-46C9-A9E0-68E350DCAD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0" b="52037"/>
          <a:stretch/>
        </p:blipFill>
        <p:spPr>
          <a:xfrm>
            <a:off x="4826578" y="660745"/>
            <a:ext cx="1511803" cy="9822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B25853-7E77-42B8-B5BC-5F9F9F3010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0" b="52037"/>
          <a:stretch/>
        </p:blipFill>
        <p:spPr>
          <a:xfrm>
            <a:off x="7655488" y="2733117"/>
            <a:ext cx="568469" cy="369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2220E0-95FA-42A8-9313-FC3B8F173D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0" b="52037"/>
          <a:stretch/>
        </p:blipFill>
        <p:spPr>
          <a:xfrm>
            <a:off x="5586614" y="2751144"/>
            <a:ext cx="568469" cy="369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9C51E-920E-4D4D-BBB3-6AD700526B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0" b="52037"/>
          <a:stretch/>
        </p:blipFill>
        <p:spPr>
          <a:xfrm>
            <a:off x="4542343" y="2739169"/>
            <a:ext cx="568469" cy="3693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69D55A-5671-4393-830A-44F0BD0762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0" b="52037"/>
          <a:stretch/>
        </p:blipFill>
        <p:spPr>
          <a:xfrm>
            <a:off x="3523857" y="2750573"/>
            <a:ext cx="568469" cy="369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159D8F-B320-4E23-80CF-3AB7F0353F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0" b="52037"/>
          <a:stretch/>
        </p:blipFill>
        <p:spPr>
          <a:xfrm>
            <a:off x="2547708" y="2752434"/>
            <a:ext cx="568469" cy="3693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FB7425-C2A1-48E2-A4F9-8591B21BF3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0" b="52037"/>
          <a:stretch/>
        </p:blipFill>
        <p:spPr>
          <a:xfrm>
            <a:off x="1532594" y="2740914"/>
            <a:ext cx="568469" cy="3693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3AA496-A34D-4481-B5D7-45610C1A7F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0" b="52037"/>
          <a:stretch/>
        </p:blipFill>
        <p:spPr>
          <a:xfrm>
            <a:off x="477747" y="2773652"/>
            <a:ext cx="568469" cy="3693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78E46B-63B8-4E9E-93FB-C391E5F5EC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0" b="52037"/>
          <a:stretch/>
        </p:blipFill>
        <p:spPr>
          <a:xfrm>
            <a:off x="6630885" y="2733117"/>
            <a:ext cx="568469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7" grpId="0"/>
      <p:bldP spid="29" grpId="0"/>
      <p:bldP spid="55" grpId="0" animBg="1"/>
      <p:bldP spid="57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5E9213-BC44-4529-B8F4-1F4313344397}"/>
              </a:ext>
            </a:extLst>
          </p:cNvPr>
          <p:cNvSpPr txBox="1"/>
          <p:nvPr/>
        </p:nvSpPr>
        <p:spPr>
          <a:xfrm>
            <a:off x="124865" y="116361"/>
            <a:ext cx="9655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Lets complete our computer prototype: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FBDAF-879B-45FE-BA5F-83AE66F54BD0}"/>
              </a:ext>
            </a:extLst>
          </p:cNvPr>
          <p:cNvSpPr/>
          <p:nvPr/>
        </p:nvSpPr>
        <p:spPr>
          <a:xfrm>
            <a:off x="1607421" y="1476357"/>
            <a:ext cx="2135425" cy="152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Franklin Gothic Book" panose="020B0503020102020204" pitchFamily="34" charset="0"/>
              </a:rPr>
              <a:t>       +        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FE274-ADAB-4D20-8635-B87BF1C48621}"/>
              </a:ext>
            </a:extLst>
          </p:cNvPr>
          <p:cNvSpPr/>
          <p:nvPr/>
        </p:nvSpPr>
        <p:spPr>
          <a:xfrm>
            <a:off x="1743597" y="1628759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01101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B15CD-A222-4DCC-A962-C6A8D8FBAF16}"/>
              </a:ext>
            </a:extLst>
          </p:cNvPr>
          <p:cNvSpPr/>
          <p:nvPr/>
        </p:nvSpPr>
        <p:spPr>
          <a:xfrm>
            <a:off x="2936333" y="2028922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100110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881862-B49E-4E42-BEFF-AEA9C319AE38}"/>
              </a:ext>
            </a:extLst>
          </p:cNvPr>
          <p:cNvSpPr/>
          <p:nvPr/>
        </p:nvSpPr>
        <p:spPr>
          <a:xfrm>
            <a:off x="1743597" y="2449164"/>
            <a:ext cx="715457" cy="41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11001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59F8B45-EF2C-4DB0-8CC3-1183186B54EF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 rot="16200000" flipV="1">
            <a:off x="630385" y="2950496"/>
            <a:ext cx="2424775" cy="198349"/>
          </a:xfrm>
          <a:prstGeom prst="bentConnector4">
            <a:avLst>
              <a:gd name="adj1" fmla="val 24652"/>
              <a:gd name="adj2" fmla="val 72351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AA7EFB-7E7A-4C5E-B3DB-DDB58AA937C6}"/>
              </a:ext>
            </a:extLst>
          </p:cNvPr>
          <p:cNvCxnSpPr>
            <a:cxnSpLocks/>
            <a:stCxn id="11" idx="0"/>
            <a:endCxn id="6" idx="1"/>
          </p:cNvCxnSpPr>
          <p:nvPr/>
        </p:nvCxnSpPr>
        <p:spPr>
          <a:xfrm rot="16200000" flipV="1">
            <a:off x="1732162" y="2669123"/>
            <a:ext cx="1604370" cy="1581500"/>
          </a:xfrm>
          <a:prstGeom prst="bentConnector4">
            <a:avLst>
              <a:gd name="adj1" fmla="val 43501"/>
              <a:gd name="adj2" fmla="val 11445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7D1C04C-0B39-48C2-A69A-6F344D6EA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1479741" y="4262058"/>
            <a:ext cx="924409" cy="90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C87119-9C54-4907-B436-B520A901F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9" t="39923" r="7642"/>
          <a:stretch/>
        </p:blipFill>
        <p:spPr>
          <a:xfrm>
            <a:off x="2862892" y="4262058"/>
            <a:ext cx="924409" cy="900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D0E60E-F66B-4C69-A511-22560AB2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31" y="2346921"/>
            <a:ext cx="1879641" cy="14054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55A6BF-0137-48B0-8D2E-E628AA571AB1}"/>
              </a:ext>
            </a:extLst>
          </p:cNvPr>
          <p:cNvSpPr txBox="1"/>
          <p:nvPr/>
        </p:nvSpPr>
        <p:spPr>
          <a:xfrm>
            <a:off x="4691529" y="821397"/>
            <a:ext cx="6420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Computers are machines that perform mathematical operations on numbers using electronic </a:t>
            </a:r>
            <a:r>
              <a:rPr lang="en-US" b="1" u="sng" dirty="0">
                <a:latin typeface="Franklin Gothic Book" panose="020B0503020102020204" pitchFamily="34" charset="0"/>
              </a:rPr>
              <a:t>voltage.</a:t>
            </a:r>
          </a:p>
          <a:p>
            <a:endParaRPr lang="en-US" b="1" u="sng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To create this voltage with reasonable speed we use a electronic element called transistor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57CBD-951F-471B-984B-32EE46AB2E9B}"/>
              </a:ext>
            </a:extLst>
          </p:cNvPr>
          <p:cNvSpPr txBox="1"/>
          <p:nvPr/>
        </p:nvSpPr>
        <p:spPr>
          <a:xfrm>
            <a:off x="4461435" y="3752418"/>
            <a:ext cx="642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Transistor can either be ON or OFF and can be switched On and off with very small voltage.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CCB45D0-7370-4CC4-9D53-87002E6C06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29277" r="40995" b="15193"/>
          <a:stretch/>
        </p:blipFill>
        <p:spPr>
          <a:xfrm>
            <a:off x="7322021" y="4450326"/>
            <a:ext cx="1537547" cy="17375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BD5001-92A6-479E-9A99-84D46FD22C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7" t="33109" r="45457" b="12926"/>
          <a:stretch/>
        </p:blipFill>
        <p:spPr>
          <a:xfrm>
            <a:off x="6152282" y="4617171"/>
            <a:ext cx="929180" cy="16185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9F058F-6164-409D-AEA6-DC2A84726B56}"/>
              </a:ext>
            </a:extLst>
          </p:cNvPr>
          <p:cNvSpPr txBox="1"/>
          <p:nvPr/>
        </p:nvSpPr>
        <p:spPr>
          <a:xfrm>
            <a:off x="6349439" y="4549425"/>
            <a:ext cx="73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OFF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057589-B5BA-4A4D-AC8B-A6F98BE163C3}"/>
              </a:ext>
            </a:extLst>
          </p:cNvPr>
          <p:cNvSpPr txBox="1"/>
          <p:nvPr/>
        </p:nvSpPr>
        <p:spPr>
          <a:xfrm>
            <a:off x="7830817" y="4527842"/>
            <a:ext cx="519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4" grpId="0"/>
      <p:bldP spid="25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11449</TotalTime>
  <Words>1000</Words>
  <Application>Microsoft Office PowerPoint</Application>
  <PresentationFormat>Widescreen</PresentationFormat>
  <Paragraphs>267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Cambria Math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Sasha</cp:lastModifiedBy>
  <cp:revision>191</cp:revision>
  <dcterms:created xsi:type="dcterms:W3CDTF">2020-05-10T15:02:21Z</dcterms:created>
  <dcterms:modified xsi:type="dcterms:W3CDTF">2021-08-16T14:33:40Z</dcterms:modified>
</cp:coreProperties>
</file>