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6F14-AECC-44E0-A260-037A09D5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9084-0532-48C6-AABF-0E584AF6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FA52-14D3-428C-BB21-4681066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C70A-409A-462B-8B51-6E915CB9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1EBF-BCBF-4257-9066-0FA9204D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A21-E32E-4B66-B002-09057184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9268-85C7-4F91-ABF2-6F67AF07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2DC0-6541-4705-9256-209B453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0ADB-46B8-4470-8B58-666838C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BF31-695D-44F5-9FA6-EFAFD1C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DB50B-CFAF-42E8-B6C7-3427FC8F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0E83-8577-4BCE-B7A1-9E9115F2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23CA-C9D0-4957-8330-2AF6D11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BA3D-A218-473E-AEC2-4A91708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1BBD-04E8-4640-895C-ED59B5E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783-4317-4BF4-968A-7A5000F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22E3-5217-4B20-8F19-108FDED1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6B9D-57B5-474E-BF63-32282FD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8047-42A1-4827-9A7A-18F1055E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411-8249-473F-95D6-4B2A616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DC3-D177-40F5-BBA2-AA131E5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6786-77DB-4992-B9D7-BBE84CE5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62E4-8828-42A8-ADCF-0B85064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DDA5-0ACD-4E88-877E-9CAE078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6AC0-D6CB-4795-A76A-E3A5450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560D-5157-4777-83E7-63B4BC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9BAB-A7E9-4F72-83DB-AFB0BD8AA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6FCA-95C8-4126-8F57-2FA4706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C625-AF3C-468C-BD11-82A62F3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49D2-96FC-4418-ADAB-F50D8EF4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D457-8C47-4908-9987-3C10C3B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1F3-30F6-41E8-9A2D-24CF7273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DEDA-9BCD-4013-A837-3C54E65D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12DBE-CC18-4788-95E9-EB37B5DA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3AD3-924C-4FD7-A781-EC7E6E7C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80EF-E850-45A7-B6B6-B7858193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34E7-1452-447D-948A-606ADBF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DEFE-5759-4A0B-83FC-218941C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255C-8BBB-49FF-B254-374748A2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2FD-CBAF-404F-94D1-E5633A54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F9E61-E231-4122-9D3F-FC43E1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5F51-F9D0-4F0F-A10F-0E2A12D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C5B1D-436B-4322-B730-EDC2972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EDB-7E66-4604-A09F-1D9FA201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C175C-C6E1-41C8-8DB0-D4CF98B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6021-5A53-4C3E-8917-CCD36BE8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D8-BEAD-42F5-A5F8-C8899CD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5DB3-65C4-44F6-B951-861262D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E430-EA41-4587-9F53-5DFB7667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7725-74EC-4B21-A0A2-AC027F0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69C6-6751-480B-916A-462877C0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3A39-8FA9-4436-8029-E74438C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CA6-EAEA-4BDB-A09C-44F3286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54ED-BDAD-401B-9765-726091CC8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40A4-66D7-420B-8A11-E4D4BF90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3D99-B31D-4272-8136-6A77608A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8EA4-CDF5-4635-A427-0C93B9DF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B3D6-3B0A-4DCD-976F-EDE298F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6808B-2990-4E39-A0D2-6F12D83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895B-BE61-4959-B442-C1C63D89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2DAE-699F-49CB-A9F6-670291016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9AA-ED5E-4C87-8965-5E775AF0988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E47D-2D96-4141-9DBF-5DED3D51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8423-7811-45FA-B7BC-9F1E422F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AEFE8-549F-4E5E-8C1A-9DD1B62B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" y="55404"/>
            <a:ext cx="12016825" cy="680259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2CA545F-7437-4713-9907-501935DE319E}"/>
              </a:ext>
            </a:extLst>
          </p:cNvPr>
          <p:cNvSpPr/>
          <p:nvPr/>
        </p:nvSpPr>
        <p:spPr>
          <a:xfrm>
            <a:off x="360322" y="5828051"/>
            <a:ext cx="5171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Data Structures in Python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13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51EEF-AD93-4209-B1FE-C98E212F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t="4729" r="6176" b="5194"/>
          <a:stretch/>
        </p:blipFill>
        <p:spPr>
          <a:xfrm>
            <a:off x="115528" y="1965756"/>
            <a:ext cx="3844301" cy="3967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7F925-E76A-409F-8FD4-094D5A1595DB}"/>
              </a:ext>
            </a:extLst>
          </p:cNvPr>
          <p:cNvSpPr txBox="1"/>
          <p:nvPr/>
        </p:nvSpPr>
        <p:spPr>
          <a:xfrm>
            <a:off x="115528" y="13380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Why Data Structures are needed?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3F71E-835D-4FC7-9062-F383887E9A62}"/>
              </a:ext>
            </a:extLst>
          </p:cNvPr>
          <p:cNvSpPr txBox="1"/>
          <p:nvPr/>
        </p:nvSpPr>
        <p:spPr>
          <a:xfrm>
            <a:off x="4369981" y="1496260"/>
            <a:ext cx="746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Imagine your Workspace at work, it is designed according to your needs.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4A13D-5391-47F3-A975-8059AF8B0E57}"/>
              </a:ext>
            </a:extLst>
          </p:cNvPr>
          <p:cNvSpPr txBox="1"/>
          <p:nvPr/>
        </p:nvSpPr>
        <p:spPr>
          <a:xfrm>
            <a:off x="4369981" y="2212646"/>
            <a:ext cx="694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Helps you work faster while the structure is imprinted in your mind.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BBBC1-5162-4F19-908B-A172CC7FC630}"/>
              </a:ext>
            </a:extLst>
          </p:cNvPr>
          <p:cNvSpPr txBox="1"/>
          <p:nvPr/>
        </p:nvSpPr>
        <p:spPr>
          <a:xfrm>
            <a:off x="4369981" y="2929032"/>
            <a:ext cx="791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Change in workspace Leads to increase in time to access your requirements.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29874-958B-41EE-80FD-DF460DADFFCF}"/>
              </a:ext>
            </a:extLst>
          </p:cNvPr>
          <p:cNvSpPr txBox="1"/>
          <p:nvPr/>
        </p:nvSpPr>
        <p:spPr>
          <a:xfrm>
            <a:off x="4369981" y="3580268"/>
            <a:ext cx="778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Same goes for data, as it needs to be stored efficiently. Structure results in 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better and faster access and modification is easier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3A2C9-C96A-4DAE-915D-C2E11D2F01C8}"/>
              </a:ext>
            </a:extLst>
          </p:cNvPr>
          <p:cNvSpPr txBox="1"/>
          <p:nvPr/>
        </p:nvSpPr>
        <p:spPr>
          <a:xfrm>
            <a:off x="158308" y="752691"/>
            <a:ext cx="10474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</a:rPr>
              <a:t>When quantity of data increases in your program you need to manage it!</a:t>
            </a:r>
          </a:p>
        </p:txBody>
      </p:sp>
    </p:spTree>
    <p:extLst>
      <p:ext uri="{BB962C8B-B14F-4D97-AF65-F5344CB8AC3E}">
        <p14:creationId xmlns:p14="http://schemas.microsoft.com/office/powerpoint/2010/main" val="31289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Data Structures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9FF3B-932B-40A8-A439-18DC416FBBCE}"/>
              </a:ext>
            </a:extLst>
          </p:cNvPr>
          <p:cNvSpPr txBox="1"/>
          <p:nvPr/>
        </p:nvSpPr>
        <p:spPr>
          <a:xfrm>
            <a:off x="105882" y="835483"/>
            <a:ext cx="1130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anklin Gothic Book" panose="020B0503020102020204" pitchFamily="34" charset="0"/>
              </a:rPr>
              <a:t>Data structures</a:t>
            </a:r>
            <a:r>
              <a:rPr lang="en-US" dirty="0">
                <a:latin typeface="Franklin Gothic Book" panose="020B0503020102020204" pitchFamily="34" charset="0"/>
              </a:rPr>
              <a:t> is simply Data with structure added.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8BB3AE-DD9C-4CA9-AD17-4B7C3CB054DC}"/>
              </a:ext>
            </a:extLst>
          </p:cNvPr>
          <p:cNvSpPr txBox="1"/>
          <p:nvPr/>
        </p:nvSpPr>
        <p:spPr>
          <a:xfrm>
            <a:off x="299040" y="5001056"/>
            <a:ext cx="11239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  <a:latin typeface="Franklin Gothic Book" panose="020B05030201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allows you to organize your data in such a way that enables you to store collections of data, relate them and perform operations on them accordingly.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34522-4B01-4661-90AE-E76AAAB3F16E}"/>
              </a:ext>
            </a:extLst>
          </p:cNvPr>
          <p:cNvSpPr txBox="1"/>
          <p:nvPr/>
        </p:nvSpPr>
        <p:spPr>
          <a:xfrm>
            <a:off x="244106" y="4165388"/>
            <a:ext cx="8508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  <a:latin typeface="Franklin Gothic Book" panose="020B05030201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 structure provides a particular way of organizing data so it can be accessed efficiently, depending on your use case.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F7A83-8A76-4A53-8611-32EC4A2D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6684"/>
            <a:ext cx="660436" cy="657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10865-CAD7-4C8E-957A-2B7E5E116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5" t="48235"/>
          <a:stretch/>
        </p:blipFill>
        <p:spPr>
          <a:xfrm>
            <a:off x="1453722" y="1617148"/>
            <a:ext cx="2351269" cy="1393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1F334-7704-4292-85C1-B46F2E36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22" y="1640571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Types of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6A52C-C94B-4C6B-9B76-7316C5B66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3141" r="2043" b="-3920"/>
          <a:stretch/>
        </p:blipFill>
        <p:spPr>
          <a:xfrm>
            <a:off x="765544" y="1184255"/>
            <a:ext cx="10494334" cy="500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19281-DE07-464C-94F8-0A3EC6CE64AD}"/>
              </a:ext>
            </a:extLst>
          </p:cNvPr>
          <p:cNvSpPr txBox="1"/>
          <p:nvPr/>
        </p:nvSpPr>
        <p:spPr>
          <a:xfrm>
            <a:off x="1488558" y="2025503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to store sequential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B0B7A-5DF7-405C-9275-A9C3613B1EBB}"/>
              </a:ext>
            </a:extLst>
          </p:cNvPr>
          <p:cNvSpPr txBox="1"/>
          <p:nvPr/>
        </p:nvSpPr>
        <p:spPr>
          <a:xfrm>
            <a:off x="1488558" y="232075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24372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List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EC407-A08C-42FD-BDC6-AA9076C44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5" y="757105"/>
            <a:ext cx="10765670" cy="53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Types of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6A52C-C94B-4C6B-9B76-7316C5B66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3141" r="2043" b="-3920"/>
          <a:stretch/>
        </p:blipFill>
        <p:spPr>
          <a:xfrm>
            <a:off x="765544" y="1205520"/>
            <a:ext cx="10494334" cy="500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19281-DE07-464C-94F8-0A3EC6CE64AD}"/>
              </a:ext>
            </a:extLst>
          </p:cNvPr>
          <p:cNvSpPr txBox="1"/>
          <p:nvPr/>
        </p:nvSpPr>
        <p:spPr>
          <a:xfrm>
            <a:off x="1488558" y="2025503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to store sequential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B0B7A-5DF7-405C-9275-A9C3613B1EBB}"/>
              </a:ext>
            </a:extLst>
          </p:cNvPr>
          <p:cNvSpPr txBox="1"/>
          <p:nvPr/>
        </p:nvSpPr>
        <p:spPr>
          <a:xfrm>
            <a:off x="1488558" y="232075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28DD5-9490-482C-BAB7-54AAB8706183}"/>
              </a:ext>
            </a:extLst>
          </p:cNvPr>
          <p:cNvSpPr txBox="1"/>
          <p:nvPr/>
        </p:nvSpPr>
        <p:spPr>
          <a:xfrm>
            <a:off x="1396409" y="3709488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to store sequential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8497A-BAE0-454A-82E9-8A6B83A80C0C}"/>
              </a:ext>
            </a:extLst>
          </p:cNvPr>
          <p:cNvSpPr txBox="1"/>
          <p:nvPr/>
        </p:nvSpPr>
        <p:spPr>
          <a:xfrm>
            <a:off x="1396409" y="407882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Immutable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F9285-AFE7-41B1-9E89-43C2CD8B3DE0}"/>
              </a:ext>
            </a:extLst>
          </p:cNvPr>
          <p:cNvSpPr txBox="1"/>
          <p:nvPr/>
        </p:nvSpPr>
        <p:spPr>
          <a:xfrm>
            <a:off x="1396409" y="4445726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E60B5-E3C2-4ED1-8E21-963FC3C64A2C}"/>
              </a:ext>
            </a:extLst>
          </p:cNvPr>
          <p:cNvSpPr txBox="1"/>
          <p:nvPr/>
        </p:nvSpPr>
        <p:spPr>
          <a:xfrm>
            <a:off x="1396408" y="4776806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Lest memory usage</a:t>
            </a:r>
          </a:p>
        </p:txBody>
      </p:sp>
    </p:spTree>
    <p:extLst>
      <p:ext uri="{BB962C8B-B14F-4D97-AF65-F5344CB8AC3E}">
        <p14:creationId xmlns:p14="http://schemas.microsoft.com/office/powerpoint/2010/main" val="31727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8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Tuple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494A1-3F96-4DD5-B7DA-93B559D0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0" y="1416277"/>
            <a:ext cx="11115410" cy="14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Types of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6A52C-C94B-4C6B-9B76-7316C5B66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3141" r="2043" b="-3920"/>
          <a:stretch/>
        </p:blipFill>
        <p:spPr>
          <a:xfrm>
            <a:off x="765544" y="1205520"/>
            <a:ext cx="10494334" cy="500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19281-DE07-464C-94F8-0A3EC6CE64AD}"/>
              </a:ext>
            </a:extLst>
          </p:cNvPr>
          <p:cNvSpPr txBox="1"/>
          <p:nvPr/>
        </p:nvSpPr>
        <p:spPr>
          <a:xfrm>
            <a:off x="1488558" y="2025503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to store sequential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B0B7A-5DF7-405C-9275-A9C3613B1EBB}"/>
              </a:ext>
            </a:extLst>
          </p:cNvPr>
          <p:cNvSpPr txBox="1"/>
          <p:nvPr/>
        </p:nvSpPr>
        <p:spPr>
          <a:xfrm>
            <a:off x="1488558" y="232075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28DD5-9490-482C-BAB7-54AAB8706183}"/>
              </a:ext>
            </a:extLst>
          </p:cNvPr>
          <p:cNvSpPr txBox="1"/>
          <p:nvPr/>
        </p:nvSpPr>
        <p:spPr>
          <a:xfrm>
            <a:off x="1396409" y="3709488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to store sequential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8497A-BAE0-454A-82E9-8A6B83A80C0C}"/>
              </a:ext>
            </a:extLst>
          </p:cNvPr>
          <p:cNvSpPr txBox="1"/>
          <p:nvPr/>
        </p:nvSpPr>
        <p:spPr>
          <a:xfrm>
            <a:off x="1396409" y="407882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Immutable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F9285-AFE7-41B1-9E89-43C2CD8B3DE0}"/>
              </a:ext>
            </a:extLst>
          </p:cNvPr>
          <p:cNvSpPr txBox="1"/>
          <p:nvPr/>
        </p:nvSpPr>
        <p:spPr>
          <a:xfrm>
            <a:off x="1396409" y="4445726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E60B5-E3C2-4ED1-8E21-963FC3C64A2C}"/>
              </a:ext>
            </a:extLst>
          </p:cNvPr>
          <p:cNvSpPr txBox="1"/>
          <p:nvPr/>
        </p:nvSpPr>
        <p:spPr>
          <a:xfrm>
            <a:off x="1396408" y="4776806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Lest memory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35AC3-2D05-4CA8-BA05-3D6D5FA43866}"/>
              </a:ext>
            </a:extLst>
          </p:cNvPr>
          <p:cNvSpPr txBox="1"/>
          <p:nvPr/>
        </p:nvSpPr>
        <p:spPr>
          <a:xfrm>
            <a:off x="8262686" y="2136085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40563-0806-409B-9A95-71F8FC693710}"/>
              </a:ext>
            </a:extLst>
          </p:cNvPr>
          <p:cNvSpPr txBox="1"/>
          <p:nvPr/>
        </p:nvSpPr>
        <p:spPr>
          <a:xfrm>
            <a:off x="8262686" y="2505417"/>
            <a:ext cx="279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Key-Value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067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8" grpId="0"/>
      <p:bldP spid="10" grpId="0"/>
      <p:bldP spid="12" grpId="0"/>
      <p:bldP spid="14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65982-A250-490D-8B22-D4D76C2C19E5}"/>
              </a:ext>
            </a:extLst>
          </p:cNvPr>
          <p:cNvSpPr txBox="1"/>
          <p:nvPr/>
        </p:nvSpPr>
        <p:spPr>
          <a:xfrm>
            <a:off x="179323" y="192283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62696E"/>
                </a:solidFill>
                <a:latin typeface="Franklin Gothic Book" panose="020B0503020102020204" pitchFamily="34" charset="0"/>
              </a:defRPr>
            </a:lvl1pPr>
          </a:lstStyle>
          <a:p>
            <a:pPr algn="l"/>
            <a:r>
              <a:rPr lang="en-US" sz="2400" b="1" dirty="0"/>
              <a:t>Dictionary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4A89A-2573-4CBE-9643-8A661E3A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49" y="860237"/>
            <a:ext cx="9110787" cy="5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20435</TotalTime>
  <Words>212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150</cp:revision>
  <dcterms:created xsi:type="dcterms:W3CDTF">2020-05-10T15:02:21Z</dcterms:created>
  <dcterms:modified xsi:type="dcterms:W3CDTF">2020-11-08T06:15:03Z</dcterms:modified>
</cp:coreProperties>
</file>