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765" r:id="rId2"/>
    <p:sldId id="766" r:id="rId3"/>
    <p:sldId id="768" r:id="rId4"/>
    <p:sldId id="769" r:id="rId5"/>
    <p:sldId id="770" r:id="rId6"/>
    <p:sldId id="771" r:id="rId7"/>
    <p:sldId id="772" r:id="rId8"/>
    <p:sldId id="773" r:id="rId9"/>
    <p:sldId id="774" r:id="rId10"/>
    <p:sldId id="776" r:id="rId11"/>
    <p:sldId id="7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7F808-3724-40A8-A4AA-1411640B9BE7}" type="datetimeFigureOut">
              <a:rPr lang="nl-NL" smtClean="0"/>
              <a:t>8-11-2022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C756-9CCC-46A4-9137-58A19ABBFA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1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in progress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love Opinions!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nl-NL" sz="1800" dirty="0"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nl-NL" sz="1800" dirty="0"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Rick A. Reijnders</a:t>
            </a:r>
            <a:r>
              <a:rPr lang="nl-NL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Ghazi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Al Jowf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Ehsan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Pishva, (</a:t>
            </a:r>
            <a:r>
              <a:rPr lang="nl-NL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Utrecht team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),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Laurence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de Nijs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Lars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M.T. Eijssen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Bart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P.F. Rutten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Department of Psychiatry and Neuropsychology, School for Mental Health and Neuroscience (</a:t>
            </a:r>
            <a:r>
              <a:rPr lang="en-US" sz="18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MHeNS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Maastricht University, Maastricht, The Netherlands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Department of Bioinformatics—</a:t>
            </a:r>
            <a:r>
              <a:rPr lang="en-US" sz="18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BiGCaT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Maastricht University, PO Box 616, 6200 MD Maastricht, The Netherlands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7198-9B18-486B-88A9-C3AA2129AAF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7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1AA4E1-BEFC-410D-9AE5-9E62D03B580E}" type="datetime1">
              <a:rPr lang="nl-NL" smtClean="0"/>
              <a:t>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8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7B32-5C91-40AF-BECD-A7BF299733AE}" type="datetime1">
              <a:rPr lang="nl-NL" smtClean="0"/>
              <a:t>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7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C79C-5D94-4CCC-9E90-ED047BE2C688}" type="datetime1">
              <a:rPr lang="nl-NL" smtClean="0"/>
              <a:t>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0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F7DC6F-F10E-46D1-8CE9-A5EF4B01AE4E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badi" panose="020B0604020104020204" pitchFamily="34" charset="0"/>
              </a:defRPr>
            </a:lvl1pPr>
            <a:lvl2pPr>
              <a:defRPr sz="2800">
                <a:latin typeface="Abadi" panose="020B0604020104020204" pitchFamily="34" charset="0"/>
              </a:defRPr>
            </a:lvl2pPr>
            <a:lvl3pPr>
              <a:defRPr sz="2400">
                <a:latin typeface="Abadi" panose="020B0604020104020204" pitchFamily="34" charset="0"/>
              </a:defRPr>
            </a:lvl3pPr>
            <a:lvl4pPr>
              <a:defRPr sz="2400">
                <a:latin typeface="Abadi" panose="020B0604020104020204" pitchFamily="34" charset="0"/>
              </a:defRPr>
            </a:lvl4pPr>
            <a:lvl5pPr>
              <a:defRPr sz="2400">
                <a:latin typeface="Abadi" panose="020B06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799D-3F00-4764-99D6-2C4029318BCA}" type="datetime1">
              <a:rPr lang="nl-NL" smtClean="0"/>
              <a:t>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badi" panose="020B0604020104020204" pitchFamily="34" charset="0"/>
              </a:defRPr>
            </a:lvl1pPr>
          </a:lstStyle>
          <a:p>
            <a:fld id="{E881ACB0-7156-44E9-9471-EC5060B2043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4346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715-2487-47A1-9AD9-E2F8B2530B6A}" type="datetime1">
              <a:rPr lang="nl-NL" smtClean="0"/>
              <a:t>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8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07EA-114C-498D-A8F2-EF79DC0E444A}" type="datetime1">
              <a:rPr lang="nl-NL" smtClean="0"/>
              <a:t>8-11-2022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7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227C-67E8-403B-9DB3-227EF035F9AB}" type="datetime1">
              <a:rPr lang="nl-NL" smtClean="0"/>
              <a:t>8-11-2022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7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3844-2B97-42B4-90AB-7875C68F9D48}" type="datetime1">
              <a:rPr lang="nl-NL" smtClean="0"/>
              <a:t>8-11-2022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7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932B-94CD-491C-894C-5C41D09AF9BA}" type="datetime1">
              <a:rPr lang="nl-NL" smtClean="0"/>
              <a:t>8-11-2022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3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1248-3A98-4F82-A3AC-A0E54999FFBE}" type="datetime1">
              <a:rPr lang="nl-NL" smtClean="0"/>
              <a:t>8-11-2022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2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59E4-5B66-47CA-A4D3-F3B4C40155E6}" type="datetime1">
              <a:rPr lang="nl-NL" smtClean="0"/>
              <a:t>8-11-2022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9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B70955-C432-4965-9FBF-FB47846A2744}" type="datetime1">
              <a:rPr lang="nl-NL" smtClean="0"/>
              <a:t>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3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359-F3EF-43DC-8687-E6DDE11DF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Multi-trait polygenic score generation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274C-249D-4988-A07F-419CEB69C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Updated tagging file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526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EDEFB8-2987-7B78-3EE3-2BAD40D9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66" y="661649"/>
            <a:ext cx="7209145" cy="5829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D3A8-0465-0E8D-E94B-2F151A7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7E74C-0AB7-9FC6-C1DA-321DA9155E7E}"/>
              </a:ext>
            </a:extLst>
          </p:cNvPr>
          <p:cNvSpPr txBox="1"/>
          <p:nvPr/>
        </p:nvSpPr>
        <p:spPr>
          <a:xfrm>
            <a:off x="7913031" y="609713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Effect of each SNP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4CC82-24DF-41B6-F2DE-7E48DCA51118}"/>
              </a:ext>
            </a:extLst>
          </p:cNvPr>
          <p:cNvSpPr txBox="1"/>
          <p:nvPr/>
        </p:nvSpPr>
        <p:spPr>
          <a:xfrm rot="16200000">
            <a:off x="2790492" y="229369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Significance in GWAS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B4E25-55A6-0C31-8047-A2D69EDF7896}"/>
              </a:ext>
            </a:extLst>
          </p:cNvPr>
          <p:cNvSpPr txBox="1"/>
          <p:nvPr/>
        </p:nvSpPr>
        <p:spPr>
          <a:xfrm>
            <a:off x="4103833" y="67786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5% of all SNPs</a:t>
            </a:r>
            <a:endParaRPr lang="nl-NL" sz="1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26464AC-E500-8F37-211A-F22AD58A322A}"/>
              </a:ext>
            </a:extLst>
          </p:cNvPr>
          <p:cNvSpPr/>
          <p:nvPr/>
        </p:nvSpPr>
        <p:spPr>
          <a:xfrm rot="16200000">
            <a:off x="4656476" y="48874"/>
            <a:ext cx="143471" cy="1927862"/>
          </a:xfrm>
          <a:prstGeom prst="rightBrace">
            <a:avLst>
              <a:gd name="adj1" fmla="val 333278"/>
              <a:gd name="adj2" fmla="val 49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43E89-09AA-41A1-0A25-CF557AB0F57C}"/>
              </a:ext>
            </a:extLst>
          </p:cNvPr>
          <p:cNvSpPr txBox="1"/>
          <p:nvPr/>
        </p:nvSpPr>
        <p:spPr>
          <a:xfrm>
            <a:off x="6042576" y="1170543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Basically, should not cut on significance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387B6-4CC6-0AE2-47DD-FDCE13AE904E}"/>
              </a:ext>
            </a:extLst>
          </p:cNvPr>
          <p:cNvSpPr txBox="1"/>
          <p:nvPr/>
        </p:nvSpPr>
        <p:spPr>
          <a:xfrm>
            <a:off x="6042576" y="1582380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If we did, it would be something like this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0FF6E-DEA0-6165-9B43-65DF514D1551}"/>
              </a:ext>
            </a:extLst>
          </p:cNvPr>
          <p:cNvSpPr txBox="1"/>
          <p:nvPr/>
        </p:nvSpPr>
        <p:spPr>
          <a:xfrm>
            <a:off x="10446011" y="2806776"/>
            <a:ext cx="116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1% of all top sign SNPs</a:t>
            </a:r>
            <a:endParaRPr lang="nl-NL" sz="1400" dirty="0">
              <a:latin typeface="Abadi" panose="020B0604020104020204" pitchFamily="34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2BEAD5C-5700-BA7F-1FED-7BF764849333}"/>
              </a:ext>
            </a:extLst>
          </p:cNvPr>
          <p:cNvSpPr/>
          <p:nvPr/>
        </p:nvSpPr>
        <p:spPr>
          <a:xfrm>
            <a:off x="10182591" y="1291414"/>
            <a:ext cx="263420" cy="3614875"/>
          </a:xfrm>
          <a:prstGeom prst="rightBrace">
            <a:avLst>
              <a:gd name="adj1" fmla="val 333278"/>
              <a:gd name="adj2" fmla="val 496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9A24F-430D-69D9-E9E5-E27692641276}"/>
              </a:ext>
            </a:extLst>
          </p:cNvPr>
          <p:cNvSpPr txBox="1"/>
          <p:nvPr/>
        </p:nvSpPr>
        <p:spPr>
          <a:xfrm>
            <a:off x="10446010" y="3576551"/>
            <a:ext cx="116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P ~ 1e-50</a:t>
            </a:r>
            <a:endParaRPr lang="nl-NL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6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C2C1-7181-403A-0701-A869C3D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 height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CBCB-EA92-0B75-00EB-FF50141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D66A3E-8E14-547C-18B4-26F4FCE3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01958" cy="4351337"/>
          </a:xfrm>
        </p:spPr>
        <p:txBody>
          <a:bodyPr>
            <a:normAutofit/>
          </a:bodyPr>
          <a:lstStyle/>
          <a:p>
            <a:r>
              <a:rPr lang="en-US" dirty="0" err="1"/>
              <a:t>LDpred</a:t>
            </a:r>
            <a:r>
              <a:rPr lang="en-US" dirty="0"/>
              <a:t> </a:t>
            </a:r>
          </a:p>
          <a:p>
            <a:r>
              <a:rPr lang="en-US" dirty="0"/>
              <a:t>Called from </a:t>
            </a:r>
            <a:r>
              <a:rPr lang="en-US" dirty="0" err="1"/>
              <a:t>LDAk</a:t>
            </a:r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C3E19-980D-B0F8-4231-0B3F73E1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54" y="1897296"/>
            <a:ext cx="4381880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C2C1-7181-403A-0701-A869C3D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 height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CBCB-EA92-0B75-00EB-FF50141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D66A3E-8E14-547C-18B4-26F4FCE3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01958" cy="4351337"/>
          </a:xfrm>
        </p:spPr>
        <p:txBody>
          <a:bodyPr/>
          <a:lstStyle/>
          <a:p>
            <a:r>
              <a:rPr lang="en-US" dirty="0"/>
              <a:t>PRISMO</a:t>
            </a:r>
          </a:p>
          <a:p>
            <a:r>
              <a:rPr lang="en-US" dirty="0"/>
              <a:t>Generated using 1000Genomes reference</a:t>
            </a:r>
          </a:p>
          <a:p>
            <a:r>
              <a:rPr lang="en-US" dirty="0"/>
              <a:t>Using </a:t>
            </a:r>
            <a:r>
              <a:rPr lang="en-US" i="1" dirty="0"/>
              <a:t>subset</a:t>
            </a:r>
            <a:r>
              <a:rPr lang="en-US" dirty="0"/>
              <a:t> of provided GWAS height example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46243-EDD4-CF95-A5AC-87009094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87" y="1897296"/>
            <a:ext cx="3825572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94B7B-A091-E819-84D2-AD938705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87" y="1897296"/>
            <a:ext cx="3825572" cy="3802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1C2C1-7181-403A-0701-A869C3D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 height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CBCB-EA92-0B75-00EB-FF50141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D66A3E-8E14-547C-18B4-26F4FCE3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0195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PRISMO</a:t>
            </a:r>
          </a:p>
          <a:p>
            <a:r>
              <a:rPr lang="en-US" dirty="0"/>
              <a:t>Generated using UK biobank precomputed reference file</a:t>
            </a:r>
          </a:p>
          <a:p>
            <a:r>
              <a:rPr lang="en-US" dirty="0"/>
              <a:t>Using </a:t>
            </a:r>
            <a:r>
              <a:rPr lang="en-US" i="1" dirty="0"/>
              <a:t>full set</a:t>
            </a:r>
            <a:r>
              <a:rPr lang="en-US" dirty="0"/>
              <a:t> of  GWAS height 2022 by </a:t>
            </a:r>
            <a:r>
              <a:rPr lang="en-US" dirty="0" err="1"/>
              <a:t>Yengo</a:t>
            </a:r>
            <a:r>
              <a:rPr lang="en-US" dirty="0"/>
              <a:t> et 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0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94B7B-A091-E819-84D2-AD938705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87" y="1897296"/>
            <a:ext cx="3825572" cy="3802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1C2C1-7181-403A-0701-A869C3D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 height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CBCB-EA92-0B75-00EB-FF50141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D66A3E-8E14-547C-18B4-26F4FCE3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0195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PRISMO</a:t>
            </a:r>
          </a:p>
          <a:p>
            <a:r>
              <a:rPr lang="en-US" dirty="0"/>
              <a:t>Generated using UK biobank precomputed reference file</a:t>
            </a:r>
          </a:p>
          <a:p>
            <a:r>
              <a:rPr lang="en-US" dirty="0"/>
              <a:t>Using </a:t>
            </a:r>
            <a:r>
              <a:rPr lang="en-US" i="1" dirty="0"/>
              <a:t>full set</a:t>
            </a:r>
            <a:r>
              <a:rPr lang="en-US" dirty="0"/>
              <a:t> of  GWAS height 2022 by </a:t>
            </a:r>
            <a:r>
              <a:rPr lang="en-US" dirty="0" err="1"/>
              <a:t>Yengo</a:t>
            </a:r>
            <a:r>
              <a:rPr lang="en-US" dirty="0"/>
              <a:t> et al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6A727-F4D1-5962-0732-99AE019B2194}"/>
              </a:ext>
            </a:extLst>
          </p:cNvPr>
          <p:cNvSpPr txBox="1"/>
          <p:nvPr/>
        </p:nvSpPr>
        <p:spPr>
          <a:xfrm>
            <a:off x="7239804" y="581080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SNPs: 958,378</a:t>
            </a:r>
            <a:endParaRPr lang="nl-NL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33DBC4-44A0-2666-6802-DE8A7F67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87" y="1897296"/>
            <a:ext cx="3825572" cy="3802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1C2C1-7181-403A-0701-A869C3D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PGS height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CBCB-EA92-0B75-00EB-FF50141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D66A3E-8E14-547C-18B4-26F4FCE3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0195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PRISMO</a:t>
            </a:r>
          </a:p>
          <a:p>
            <a:r>
              <a:rPr lang="en-US" dirty="0"/>
              <a:t>Generated using UK biobank precomputed reference file</a:t>
            </a:r>
          </a:p>
          <a:p>
            <a:r>
              <a:rPr lang="en-US" dirty="0"/>
              <a:t>Using </a:t>
            </a:r>
            <a:r>
              <a:rPr lang="en-US" i="1" dirty="0"/>
              <a:t>full set</a:t>
            </a:r>
            <a:r>
              <a:rPr lang="en-US" dirty="0"/>
              <a:t> of  GWAS height 2022 by </a:t>
            </a:r>
            <a:r>
              <a:rPr lang="en-US" dirty="0" err="1"/>
              <a:t>Yengo</a:t>
            </a:r>
            <a:r>
              <a:rPr lang="en-US" dirty="0"/>
              <a:t> et al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6A727-F4D1-5962-0732-99AE019B2194}"/>
              </a:ext>
            </a:extLst>
          </p:cNvPr>
          <p:cNvSpPr txBox="1"/>
          <p:nvPr/>
        </p:nvSpPr>
        <p:spPr>
          <a:xfrm>
            <a:off x="7239804" y="5810805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SNPs: </a:t>
            </a:r>
            <a:r>
              <a:rPr lang="en-US" dirty="0">
                <a:solidFill>
                  <a:srgbClr val="262626"/>
                </a:solidFill>
                <a:latin typeface="Abadi" panose="020B0604020104020204" pitchFamily="34" charset="0"/>
              </a:rPr>
              <a:t>0</a:t>
            </a:r>
            <a:r>
              <a:rPr lang="en-US" dirty="0">
                <a:latin typeface="Abadi" panose="020B0604020104020204" pitchFamily="34" charset="0"/>
              </a:rPr>
              <a:t>47,918 (5%)</a:t>
            </a:r>
            <a:endParaRPr lang="nl-NL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77-A686-1DD8-35BD-C0DE8EA0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47DF-0DB8-039B-9191-8DC9B008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D3A8-0465-0E8D-E94B-2F151A7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03EAA-777F-1381-0C03-B6BDB5A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82" y="661649"/>
            <a:ext cx="7177429" cy="580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7E74C-0AB7-9FC6-C1DA-321DA9155E7E}"/>
              </a:ext>
            </a:extLst>
          </p:cNvPr>
          <p:cNvSpPr txBox="1"/>
          <p:nvPr/>
        </p:nvSpPr>
        <p:spPr>
          <a:xfrm>
            <a:off x="7913031" y="609713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Effect of each SNP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4CC82-24DF-41B6-F2DE-7E48DCA51118}"/>
              </a:ext>
            </a:extLst>
          </p:cNvPr>
          <p:cNvSpPr txBox="1"/>
          <p:nvPr/>
        </p:nvSpPr>
        <p:spPr>
          <a:xfrm rot="16200000">
            <a:off x="2790492" y="229369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Significance in GWAS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8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77-A686-1DD8-35BD-C0DE8EA0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47DF-0DB8-039B-9191-8DC9B008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D3A8-0465-0E8D-E94B-2F151A7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03EAA-777F-1381-0C03-B6BDB5A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82" y="661649"/>
            <a:ext cx="7177429" cy="580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7E74C-0AB7-9FC6-C1DA-321DA9155E7E}"/>
              </a:ext>
            </a:extLst>
          </p:cNvPr>
          <p:cNvSpPr txBox="1"/>
          <p:nvPr/>
        </p:nvSpPr>
        <p:spPr>
          <a:xfrm>
            <a:off x="7913031" y="609713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Effect of each SNP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4CC82-24DF-41B6-F2DE-7E48DCA51118}"/>
              </a:ext>
            </a:extLst>
          </p:cNvPr>
          <p:cNvSpPr txBox="1"/>
          <p:nvPr/>
        </p:nvSpPr>
        <p:spPr>
          <a:xfrm rot="16200000">
            <a:off x="2790492" y="229369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Significance in GWAS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01493-A329-3C08-9622-C283CD1AF8A2}"/>
              </a:ext>
            </a:extLst>
          </p:cNvPr>
          <p:cNvSpPr txBox="1"/>
          <p:nvPr/>
        </p:nvSpPr>
        <p:spPr>
          <a:xfrm>
            <a:off x="8902244" y="4883341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Low sign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Low effect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FA4F0-D7CC-CFD2-CD58-67CE420EDCF0}"/>
              </a:ext>
            </a:extLst>
          </p:cNvPr>
          <p:cNvSpPr txBox="1"/>
          <p:nvPr/>
        </p:nvSpPr>
        <p:spPr>
          <a:xfrm>
            <a:off x="8782459" y="1328722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High sign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Low effect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4C642-6C51-F280-91D8-9C0F90F76272}"/>
              </a:ext>
            </a:extLst>
          </p:cNvPr>
          <p:cNvSpPr txBox="1"/>
          <p:nvPr/>
        </p:nvSpPr>
        <p:spPr>
          <a:xfrm>
            <a:off x="4022141" y="132872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High sign</a:t>
            </a:r>
          </a:p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High effect</a:t>
            </a:r>
            <a:endParaRPr lang="nl-NL" sz="1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B4E25-55A6-0C31-8047-A2D69EDF7896}"/>
              </a:ext>
            </a:extLst>
          </p:cNvPr>
          <p:cNvSpPr txBox="1"/>
          <p:nvPr/>
        </p:nvSpPr>
        <p:spPr>
          <a:xfrm>
            <a:off x="3743511" y="462173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Low sign</a:t>
            </a:r>
          </a:p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High effect</a:t>
            </a:r>
            <a:endParaRPr lang="nl-NL" sz="1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77-A686-1DD8-35BD-C0DE8EA0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47DF-0DB8-039B-9191-8DC9B008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D3A8-0465-0E8D-E94B-2F151A7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03EAA-777F-1381-0C03-B6BDB5A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82" y="661649"/>
            <a:ext cx="7177429" cy="580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7E74C-0AB7-9FC6-C1DA-321DA9155E7E}"/>
              </a:ext>
            </a:extLst>
          </p:cNvPr>
          <p:cNvSpPr txBox="1"/>
          <p:nvPr/>
        </p:nvSpPr>
        <p:spPr>
          <a:xfrm>
            <a:off x="7913031" y="609713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Effect of each SNP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4CC82-24DF-41B6-F2DE-7E48DCA51118}"/>
              </a:ext>
            </a:extLst>
          </p:cNvPr>
          <p:cNvSpPr txBox="1"/>
          <p:nvPr/>
        </p:nvSpPr>
        <p:spPr>
          <a:xfrm rot="16200000">
            <a:off x="2790492" y="229369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Significance in GWAS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B4E25-55A6-0C31-8047-A2D69EDF7896}"/>
              </a:ext>
            </a:extLst>
          </p:cNvPr>
          <p:cNvSpPr txBox="1"/>
          <p:nvPr/>
        </p:nvSpPr>
        <p:spPr>
          <a:xfrm>
            <a:off x="4103833" y="67786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5% of all SNPs</a:t>
            </a:r>
            <a:endParaRPr lang="nl-NL" sz="1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26464AC-E500-8F37-211A-F22AD58A322A}"/>
              </a:ext>
            </a:extLst>
          </p:cNvPr>
          <p:cNvSpPr/>
          <p:nvPr/>
        </p:nvSpPr>
        <p:spPr>
          <a:xfrm rot="16200000">
            <a:off x="4656476" y="48874"/>
            <a:ext cx="143471" cy="1927862"/>
          </a:xfrm>
          <a:prstGeom prst="rightBrace">
            <a:avLst>
              <a:gd name="adj1" fmla="val 333278"/>
              <a:gd name="adj2" fmla="val 49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4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77-A686-1DD8-35BD-C0DE8EA0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47DF-0DB8-039B-9191-8DC9B008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D3A8-0465-0E8D-E94B-2F151A7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03EAA-777F-1381-0C03-B6BDB5A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82" y="661649"/>
            <a:ext cx="7177429" cy="580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7E74C-0AB7-9FC6-C1DA-321DA9155E7E}"/>
              </a:ext>
            </a:extLst>
          </p:cNvPr>
          <p:cNvSpPr txBox="1"/>
          <p:nvPr/>
        </p:nvSpPr>
        <p:spPr>
          <a:xfrm>
            <a:off x="7913031" y="609713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Effect of each SNP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4CC82-24DF-41B6-F2DE-7E48DCA51118}"/>
              </a:ext>
            </a:extLst>
          </p:cNvPr>
          <p:cNvSpPr txBox="1"/>
          <p:nvPr/>
        </p:nvSpPr>
        <p:spPr>
          <a:xfrm rot="16200000">
            <a:off x="2790492" y="229369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Significance in GWAS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B4E25-55A6-0C31-8047-A2D69EDF7896}"/>
              </a:ext>
            </a:extLst>
          </p:cNvPr>
          <p:cNvSpPr txBox="1"/>
          <p:nvPr/>
        </p:nvSpPr>
        <p:spPr>
          <a:xfrm>
            <a:off x="4103833" y="67786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5% of all SNPs</a:t>
            </a:r>
            <a:endParaRPr lang="nl-NL" sz="1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26464AC-E500-8F37-211A-F22AD58A322A}"/>
              </a:ext>
            </a:extLst>
          </p:cNvPr>
          <p:cNvSpPr/>
          <p:nvPr/>
        </p:nvSpPr>
        <p:spPr>
          <a:xfrm rot="16200000">
            <a:off x="4656476" y="48874"/>
            <a:ext cx="143471" cy="1927862"/>
          </a:xfrm>
          <a:prstGeom prst="rightBrace">
            <a:avLst>
              <a:gd name="adj1" fmla="val 333278"/>
              <a:gd name="adj2" fmla="val 49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43E89-09AA-41A1-0A25-CF557AB0F57C}"/>
              </a:ext>
            </a:extLst>
          </p:cNvPr>
          <p:cNvSpPr txBox="1"/>
          <p:nvPr/>
        </p:nvSpPr>
        <p:spPr>
          <a:xfrm>
            <a:off x="6042576" y="1170543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Basically, should not cut on significance</a:t>
            </a:r>
            <a:endParaRPr lang="nl-NL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ickThem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kTheme" id="{90C8445E-EFF6-4747-B492-CCE78FD0171E}" vid="{9FF07B07-690E-44C1-8018-929A619C9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433</TotalTime>
  <Words>294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Century Schoolbook</vt:lpstr>
      <vt:lpstr>Verdana</vt:lpstr>
      <vt:lpstr>Wingdings 2</vt:lpstr>
      <vt:lpstr>RickTheme</vt:lpstr>
      <vt:lpstr>Multi-trait polygenic score generation</vt:lpstr>
      <vt:lpstr>PGS height</vt:lpstr>
      <vt:lpstr>PGS height</vt:lpstr>
      <vt:lpstr>PGS height</vt:lpstr>
      <vt:lpstr>PGS height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PGS height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Multi-trait polygenic score generation workflow</dc:title>
  <dc:creator>Reijnders, Rick (NP)</dc:creator>
  <cp:lastModifiedBy>Reijnders, Rick (NP)</cp:lastModifiedBy>
  <cp:revision>4</cp:revision>
  <dcterms:created xsi:type="dcterms:W3CDTF">2022-10-26T06:43:09Z</dcterms:created>
  <dcterms:modified xsi:type="dcterms:W3CDTF">2022-11-08T15:44:18Z</dcterms:modified>
</cp:coreProperties>
</file>