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256" r:id="rId2"/>
    <p:sldId id="342" r:id="rId3"/>
    <p:sldId id="343" r:id="rId4"/>
    <p:sldId id="344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92"/>
    <a:srgbClr val="0000FF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1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323007" y="1879164"/>
            <a:ext cx="4906594" cy="155898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8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最后寄语</a:t>
            </a:r>
            <a:endParaRPr lang="zh-CN" altLang="zh-CN" sz="8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077" y="4620280"/>
            <a:ext cx="733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8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8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F47916-C1F5-49AE-B64A-179D93212F02}"/>
              </a:ext>
            </a:extLst>
          </p:cNvPr>
          <p:cNvSpPr txBox="1"/>
          <p:nvPr/>
        </p:nvSpPr>
        <p:spPr>
          <a:xfrm>
            <a:off x="1021743" y="1720282"/>
            <a:ext cx="7100514" cy="148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>
                <a:solidFill>
                  <a:srgbClr val="00AF92"/>
                </a:solidFill>
              </a:rPr>
              <a:t>学</a:t>
            </a:r>
            <a:r>
              <a:rPr lang="en-US" altLang="zh-CN" sz="3200" b="1">
                <a:solidFill>
                  <a:srgbClr val="00AF92"/>
                </a:solidFill>
              </a:rPr>
              <a:t>Java</a:t>
            </a:r>
            <a:r>
              <a:rPr lang="zh-CN" altLang="en-US" sz="3200" b="1">
                <a:solidFill>
                  <a:srgbClr val="00AF92"/>
                </a:solidFill>
              </a:rPr>
              <a:t>基础难吗？</a:t>
            </a:r>
            <a:endParaRPr lang="en-US" altLang="zh-CN" sz="3200" b="1">
              <a:solidFill>
                <a:srgbClr val="00AF9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>
                <a:solidFill>
                  <a:srgbClr val="00AF92"/>
                </a:solidFill>
              </a:rPr>
              <a:t>学技术难吗？</a:t>
            </a:r>
          </a:p>
        </p:txBody>
      </p:sp>
    </p:spTree>
    <p:extLst>
      <p:ext uri="{BB962C8B-B14F-4D97-AF65-F5344CB8AC3E}">
        <p14:creationId xmlns:p14="http://schemas.microsoft.com/office/powerpoint/2010/main" val="251024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337843-8BE1-4FEA-8930-088DE5CBAD87}"/>
              </a:ext>
            </a:extLst>
          </p:cNvPr>
          <p:cNvSpPr txBox="1"/>
          <p:nvPr/>
        </p:nvSpPr>
        <p:spPr>
          <a:xfrm>
            <a:off x="572493" y="0"/>
            <a:ext cx="324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学习的路上如何看待寂寞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F47916-C1F5-49AE-B64A-179D93212F02}"/>
              </a:ext>
            </a:extLst>
          </p:cNvPr>
          <p:cNvSpPr txBox="1"/>
          <p:nvPr/>
        </p:nvSpPr>
        <p:spPr>
          <a:xfrm>
            <a:off x="889914" y="1828598"/>
            <a:ext cx="7100514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/>
              <a:t>小不</a:t>
            </a:r>
            <a:r>
              <a:rPr lang="zh-CN" altLang="en-US" sz="3200" b="1">
                <a:solidFill>
                  <a:srgbClr val="FF0000"/>
                </a:solidFill>
              </a:rPr>
              <a:t>忍</a:t>
            </a:r>
            <a:r>
              <a:rPr lang="zh-CN" altLang="en-US" sz="3200" b="1"/>
              <a:t>，则乱大谋</a:t>
            </a:r>
          </a:p>
        </p:txBody>
      </p:sp>
    </p:spTree>
    <p:extLst>
      <p:ext uri="{BB962C8B-B14F-4D97-AF65-F5344CB8AC3E}">
        <p14:creationId xmlns:p14="http://schemas.microsoft.com/office/powerpoint/2010/main" val="158713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337843-8BE1-4FEA-8930-088DE5CBAD87}"/>
              </a:ext>
            </a:extLst>
          </p:cNvPr>
          <p:cNvSpPr txBox="1"/>
          <p:nvPr/>
        </p:nvSpPr>
        <p:spPr>
          <a:xfrm>
            <a:off x="572493" y="0"/>
            <a:ext cx="324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工作的路上如何看待未来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F47916-C1F5-49AE-B64A-179D93212F02}"/>
              </a:ext>
            </a:extLst>
          </p:cNvPr>
          <p:cNvSpPr txBox="1"/>
          <p:nvPr/>
        </p:nvSpPr>
        <p:spPr>
          <a:xfrm>
            <a:off x="889914" y="1828598"/>
            <a:ext cx="7100514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</a:rPr>
              <a:t>识 </a:t>
            </a:r>
            <a:r>
              <a:rPr lang="zh-CN" altLang="en-US" sz="3200" b="1"/>
              <a:t>时 务 者 为 俊 杰</a:t>
            </a:r>
          </a:p>
        </p:txBody>
      </p:sp>
    </p:spTree>
    <p:extLst>
      <p:ext uri="{BB962C8B-B14F-4D97-AF65-F5344CB8AC3E}">
        <p14:creationId xmlns:p14="http://schemas.microsoft.com/office/powerpoint/2010/main" val="202994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全屏显示(16:9)</PresentationFormat>
  <Paragraphs>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楷体</vt:lpstr>
      <vt:lpstr>Arial</vt:lpstr>
      <vt:lpstr>Calibri</vt:lpstr>
      <vt:lpstr>Office 主题</vt:lpstr>
      <vt:lpstr>最后寄语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2022-12-21T11:04:25Z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