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35999738" cy="18000663"/>
  <p:notesSz cx="6858000" cy="9144000"/>
  <p:defaultTextStyle>
    <a:defPPr>
      <a:defRPr lang="ko-KR"/>
    </a:defPPr>
    <a:lvl1pPr marL="0" algn="l" defTabSz="1458011" rtl="0" eaLnBrk="1" latinLnBrk="1" hangingPunct="1">
      <a:defRPr sz="2870" kern="1200">
        <a:solidFill>
          <a:schemeClr val="tx1"/>
        </a:solidFill>
        <a:latin typeface="+mn-lt"/>
        <a:ea typeface="+mn-ea"/>
        <a:cs typeface="+mn-cs"/>
      </a:defRPr>
    </a:lvl1pPr>
    <a:lvl2pPr marL="729005" algn="l" defTabSz="1458011" rtl="0" eaLnBrk="1" latinLnBrk="1" hangingPunct="1">
      <a:defRPr sz="2870" kern="1200">
        <a:solidFill>
          <a:schemeClr val="tx1"/>
        </a:solidFill>
        <a:latin typeface="+mn-lt"/>
        <a:ea typeface="+mn-ea"/>
        <a:cs typeface="+mn-cs"/>
      </a:defRPr>
    </a:lvl2pPr>
    <a:lvl3pPr marL="1458011" algn="l" defTabSz="1458011" rtl="0" eaLnBrk="1" latinLnBrk="1" hangingPunct="1">
      <a:defRPr sz="2870" kern="1200">
        <a:solidFill>
          <a:schemeClr val="tx1"/>
        </a:solidFill>
        <a:latin typeface="+mn-lt"/>
        <a:ea typeface="+mn-ea"/>
        <a:cs typeface="+mn-cs"/>
      </a:defRPr>
    </a:lvl3pPr>
    <a:lvl4pPr marL="2187016" algn="l" defTabSz="1458011" rtl="0" eaLnBrk="1" latinLnBrk="1" hangingPunct="1">
      <a:defRPr sz="2870" kern="1200">
        <a:solidFill>
          <a:schemeClr val="tx1"/>
        </a:solidFill>
        <a:latin typeface="+mn-lt"/>
        <a:ea typeface="+mn-ea"/>
        <a:cs typeface="+mn-cs"/>
      </a:defRPr>
    </a:lvl4pPr>
    <a:lvl5pPr marL="2916022" algn="l" defTabSz="1458011" rtl="0" eaLnBrk="1" latinLnBrk="1" hangingPunct="1">
      <a:defRPr sz="2870" kern="1200">
        <a:solidFill>
          <a:schemeClr val="tx1"/>
        </a:solidFill>
        <a:latin typeface="+mn-lt"/>
        <a:ea typeface="+mn-ea"/>
        <a:cs typeface="+mn-cs"/>
      </a:defRPr>
    </a:lvl5pPr>
    <a:lvl6pPr marL="3645027" algn="l" defTabSz="1458011" rtl="0" eaLnBrk="1" latinLnBrk="1" hangingPunct="1">
      <a:defRPr sz="2870" kern="1200">
        <a:solidFill>
          <a:schemeClr val="tx1"/>
        </a:solidFill>
        <a:latin typeface="+mn-lt"/>
        <a:ea typeface="+mn-ea"/>
        <a:cs typeface="+mn-cs"/>
      </a:defRPr>
    </a:lvl6pPr>
    <a:lvl7pPr marL="4374032" algn="l" defTabSz="1458011" rtl="0" eaLnBrk="1" latinLnBrk="1" hangingPunct="1">
      <a:defRPr sz="2870" kern="1200">
        <a:solidFill>
          <a:schemeClr val="tx1"/>
        </a:solidFill>
        <a:latin typeface="+mn-lt"/>
        <a:ea typeface="+mn-ea"/>
        <a:cs typeface="+mn-cs"/>
      </a:defRPr>
    </a:lvl7pPr>
    <a:lvl8pPr marL="5103038" algn="l" defTabSz="1458011" rtl="0" eaLnBrk="1" latinLnBrk="1" hangingPunct="1">
      <a:defRPr sz="2870" kern="1200">
        <a:solidFill>
          <a:schemeClr val="tx1"/>
        </a:solidFill>
        <a:latin typeface="+mn-lt"/>
        <a:ea typeface="+mn-ea"/>
        <a:cs typeface="+mn-cs"/>
      </a:defRPr>
    </a:lvl8pPr>
    <a:lvl9pPr marL="5832043" algn="l" defTabSz="1458011" rtl="0" eaLnBrk="1" latinLnBrk="1" hangingPunct="1">
      <a:defRPr sz="28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16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BC7E-7698-4BEA-BA2E-9249FDA576E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2C50-8183-46DD-A1AC-809B54118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9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BC7E-7698-4BEA-BA2E-9249FDA576E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2C50-8183-46DD-A1AC-809B54118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4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BC7E-7698-4BEA-BA2E-9249FDA576E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2C50-8183-46DD-A1AC-809B54118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8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BC7E-7698-4BEA-BA2E-9249FDA576E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2C50-8183-46DD-A1AC-809B54118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1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BC7E-7698-4BEA-BA2E-9249FDA576E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2C50-8183-46DD-A1AC-809B54118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2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BC7E-7698-4BEA-BA2E-9249FDA576E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2C50-8183-46DD-A1AC-809B54118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BC7E-7698-4BEA-BA2E-9249FDA576E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2C50-8183-46DD-A1AC-809B54118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2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BC7E-7698-4BEA-BA2E-9249FDA576E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2C50-8183-46DD-A1AC-809B54118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9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BC7E-7698-4BEA-BA2E-9249FDA576E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2C50-8183-46DD-A1AC-809B54118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7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BC7E-7698-4BEA-BA2E-9249FDA576E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2C50-8183-46DD-A1AC-809B54118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BC7E-7698-4BEA-BA2E-9249FDA576E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2C50-8183-46DD-A1AC-809B54118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1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BC7E-7698-4BEA-BA2E-9249FDA576ED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2C50-8183-46DD-A1AC-809B54118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3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51" y="365867"/>
            <a:ext cx="21026249" cy="129130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45776" y="11735258"/>
            <a:ext cx="11917974" cy="23265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79" rIns="513757" bIns="256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400" dirty="0">
                <a:solidFill>
                  <a:sysClr val="windowText" lastClr="000000"/>
                </a:solidFill>
              </a:rPr>
              <a:t>상품 </a:t>
            </a:r>
            <a:r>
              <a:rPr lang="ko-KR" altLang="en-US" sz="2400" dirty="0" err="1">
                <a:solidFill>
                  <a:sysClr val="windowText" lastClr="000000"/>
                </a:solidFill>
              </a:rPr>
              <a:t>썸네일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 이미지</a:t>
            </a:r>
            <a:endParaRPr lang="en-US" altLang="ko-KR" sz="2400" dirty="0">
              <a:solidFill>
                <a:sysClr val="windowText" lastClr="000000"/>
              </a:solidFill>
            </a:endParaRPr>
          </a:p>
          <a:p>
            <a:endParaRPr lang="en-US" altLang="ko-KR" sz="2400" dirty="0">
              <a:solidFill>
                <a:sysClr val="windowText" lastClr="000000"/>
              </a:solidFill>
            </a:endParaRPr>
          </a:p>
          <a:p>
            <a:r>
              <a:rPr lang="en-US" altLang="ko-KR" sz="24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파일명</a:t>
            </a:r>
            <a:endParaRPr lang="en-US" altLang="ko-KR" sz="2400" dirty="0">
              <a:solidFill>
                <a:sysClr val="windowText" lastClr="000000"/>
              </a:solidFill>
            </a:endParaRPr>
          </a:p>
          <a:p>
            <a:r>
              <a:rPr lang="en-US" altLang="ko-KR" sz="2400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상품등록연도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자리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‘_’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상품카테고리번호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자리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‘_’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상품등록순서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자리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‘_thumbnail</a:t>
            </a:r>
          </a:p>
          <a:p>
            <a:r>
              <a:rPr lang="en-US" altLang="ko-KR" sz="2400" dirty="0">
                <a:solidFill>
                  <a:sysClr val="windowText" lastClr="000000"/>
                </a:solidFill>
              </a:rPr>
              <a:t>00_00_000_thumbnail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45776" y="14179042"/>
            <a:ext cx="14888042" cy="26034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79" rIns="513757" bIns="256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400" dirty="0">
                <a:solidFill>
                  <a:sysClr val="windowText" lastClr="000000"/>
                </a:solidFill>
              </a:rPr>
              <a:t>상품 상세 이미지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최대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5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장까지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sz="2400" dirty="0">
              <a:solidFill>
                <a:sysClr val="windowText" lastClr="000000"/>
              </a:solidFill>
            </a:endParaRPr>
          </a:p>
          <a:p>
            <a:r>
              <a:rPr lang="en-US" altLang="ko-KR" sz="24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파일명</a:t>
            </a:r>
            <a:endParaRPr lang="en-US" altLang="ko-KR" sz="2400" b="1" dirty="0">
              <a:solidFill>
                <a:sysClr val="windowText" lastClr="000000"/>
              </a:solidFill>
            </a:endParaRPr>
          </a:p>
          <a:p>
            <a:r>
              <a:rPr lang="en-US" altLang="ko-KR" sz="2400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상품등록연도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자리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‘_’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상품카테고리번호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자리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‘_’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상품등록순서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자리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‘_‘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상세이미지순서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자리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(1~5)‘</a:t>
            </a:r>
          </a:p>
          <a:p>
            <a:r>
              <a:rPr lang="en-US" altLang="ko-KR" sz="2400" dirty="0">
                <a:solidFill>
                  <a:sysClr val="windowText" lastClr="000000"/>
                </a:solidFill>
              </a:rPr>
              <a:t>00_00_000_0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33750" y="10316310"/>
            <a:ext cx="487973" cy="166614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1866900" y="6991350"/>
            <a:ext cx="1222863" cy="7659958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2560793" y="1876205"/>
            <a:ext cx="10690114" cy="2030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79" rIns="513757" bIns="256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800" dirty="0" smtClean="0">
                <a:solidFill>
                  <a:sysClr val="windowText" lastClr="000000"/>
                </a:solidFill>
              </a:rPr>
              <a:t>상품 이미지 저장 경로</a:t>
            </a:r>
            <a:endParaRPr lang="en-US" altLang="ko-KR" sz="28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2800" dirty="0" smtClean="0">
                <a:solidFill>
                  <a:sysClr val="windowText" lastClr="000000"/>
                </a:solidFill>
              </a:rPr>
              <a:t>C:\joeunmall-teamproject\product_images\</a:t>
            </a:r>
            <a:r>
              <a:rPr lang="ko-KR" altLang="en-US" sz="2800" dirty="0" smtClean="0">
                <a:solidFill>
                  <a:sysClr val="windowText" lastClr="000000"/>
                </a:solidFill>
              </a:rPr>
              <a:t>카테고리 </a:t>
            </a:r>
            <a:r>
              <a:rPr lang="ko-KR" altLang="en-US" sz="2800" dirty="0" err="1" smtClean="0">
                <a:solidFill>
                  <a:sysClr val="windowText" lastClr="000000"/>
                </a:solidFill>
              </a:rPr>
              <a:t>폴더</a:t>
            </a:r>
            <a:r>
              <a:rPr lang="ko-KR" altLang="en-US" sz="2800" dirty="0" err="1" smtClean="0">
                <a:solidFill>
                  <a:sysClr val="windowText" lastClr="000000"/>
                </a:solidFill>
              </a:rPr>
              <a:t>명</a:t>
            </a:r>
            <a:endParaRPr lang="en-US" altLang="ko-KR" sz="28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560793" y="3906981"/>
            <a:ext cx="6533751" cy="363212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79" rIns="513757" bIns="256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*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카테고리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폴더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명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01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티셔츠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	01_tshirt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02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팬츠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스커트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	02_pants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03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원피스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	03_onepiece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04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니트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가디건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	04_cardigan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05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자켓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		05_jacket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560793" y="8350326"/>
            <a:ext cx="11608891" cy="363212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79" rIns="513757" bIns="256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*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카테고리별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가져올 페이지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01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티셔츠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	: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탑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02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팬츠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스커트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	: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팬츠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03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원피스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	: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원피스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스커트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원피스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04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니트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가디건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	: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아우터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가디건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05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자켓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		: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아우터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자켓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코트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019317" y="1516386"/>
            <a:ext cx="2113085" cy="7196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79" rIns="513757" bIns="256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smtClean="0">
                <a:solidFill>
                  <a:sysClr val="windowText" lastClr="000000"/>
                </a:solidFill>
              </a:rPr>
              <a:t>상품명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762534" y="2818716"/>
            <a:ext cx="2441331" cy="7196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79" rIns="513757" bIns="256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smtClean="0">
                <a:solidFill>
                  <a:sysClr val="windowText" lastClr="000000"/>
                </a:solidFill>
              </a:rPr>
              <a:t>상품가격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11346" y="6271713"/>
            <a:ext cx="2370993" cy="7196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79" rIns="513757" bIns="256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smtClean="0">
                <a:solidFill>
                  <a:sysClr val="windowText" lastClr="000000"/>
                </a:solidFill>
              </a:rPr>
              <a:t>상품옵션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8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30" y="802770"/>
            <a:ext cx="20928805" cy="156868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352084" y="6944717"/>
            <a:ext cx="3191608" cy="7196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79" rIns="513757" bIns="256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smtClean="0">
                <a:solidFill>
                  <a:sysClr val="windowText" lastClr="000000"/>
                </a:solidFill>
              </a:rPr>
              <a:t>상품 상세정보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4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66" y="996301"/>
            <a:ext cx="21363926" cy="152443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211017" y="5631732"/>
            <a:ext cx="2488224" cy="7196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757" tIns="256879" rIns="513757" bIns="256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smtClean="0">
                <a:solidFill>
                  <a:sysClr val="windowText" lastClr="000000"/>
                </a:solidFill>
              </a:rPr>
              <a:t>리뷰 내용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3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78</Words>
  <Application>Microsoft Office PowerPoint</Application>
  <PresentationFormat>사용자 지정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6</cp:revision>
  <dcterms:created xsi:type="dcterms:W3CDTF">2022-10-26T05:50:08Z</dcterms:created>
  <dcterms:modified xsi:type="dcterms:W3CDTF">2022-10-27T01:15:42Z</dcterms:modified>
</cp:coreProperties>
</file>