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a Ryu" initials="JR" lastIdx="2" clrIdx="0">
    <p:extLst>
      <p:ext uri="{19B8F6BF-5375-455C-9EA6-DF929625EA0E}">
        <p15:presenceInfo xmlns:p15="http://schemas.microsoft.com/office/powerpoint/2012/main" userId="47817c89c01e5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CE21E-3A70-40CE-92E7-117D3EE7F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A2A3A-A776-4B00-8283-8A89B2DE9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B7194-4AD7-4C11-8FC3-DADA13D5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9F3F-A5A4-41AF-8D3F-0357D76B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8FA3D-029B-41CD-8A93-3A4B182C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171C-476D-489C-B172-653AD23D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9DCE9-6DBE-4079-B8EC-87B6B6EF3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CF2ED-D5F7-418C-8F40-BD399398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5C568-81A7-4265-8916-A2D0CDF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36D5-ACC6-48FD-9F3F-616C1EB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59F2E-F4E3-4F2D-9E68-CB41FA933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8D05F-2C59-48B8-BD9E-0E0A482A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444D6-27D1-49DE-87BB-8F3A622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78B98-BD6C-45EB-B30F-17ADD032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4C5E4-FCFE-4025-BE6D-DBA22D8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8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D78B-14CA-422F-AB6F-FBED3423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8474A-E723-4CC0-B971-BAABDB73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E7B94-A462-4C10-9E1C-CB4BBBAF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5814-072A-418E-A589-0FCB378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92344-A50A-455E-AF11-CB666BF3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D3EC-A2F2-4D6A-916F-E1B115E8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A9EA7-0B79-4FFD-979E-F2943FEB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2DD4B-DC48-4488-AAF9-AFF95C3A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A66B3-5E67-4039-AC54-7997CAB4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7F74C-D9F8-4E0A-8A2D-BE07EBAF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8430-A01C-41F0-9EDB-EA3B40A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177E1-7679-4BD2-A243-663BCD533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36EAA-F456-4B91-A6F4-D7507211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6C9C-93B7-47CA-BDF8-68C361A2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0F883-5358-448B-82C0-091E8D21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17793-80C7-4C39-8788-7AECA072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672FF-DEA7-4D38-B12E-47E1EE17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E3DF7-D4D8-4630-A385-71B17E0A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C404F-4457-4778-968D-EDD0A886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56F0DC-5A62-4905-BD99-D24EF6B1D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3380C-294A-4C06-86B4-603A96531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BBACA8-1216-4D1B-AE8E-006AE304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195920-194B-4532-AEE0-5ACBB4B8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F488A3-F736-4BF8-87D0-B388A835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0332-00AF-4F23-8C01-24BF7038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3E6BF-A805-4F9E-A908-581CB9D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82BDD0-64B6-4426-ACE7-BFED9DB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5D656D-689D-4987-A2DE-2BF2CF8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0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CA591-48AF-4B58-9FC2-061ECF9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245CB-7EE8-4258-8A34-72140085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F9CE9-4383-421E-AEAC-D484880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19AD-A9C0-4FF4-9633-203ACF17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57FA-C610-420E-9F91-EBE2EF1B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A7564-C192-476B-97AF-E16B9AF1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6D432-504F-47BB-9B57-F1B5D4F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EDD63-A5A8-46C1-945B-1E015EA2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36D14-116B-40F4-AABF-20AEF5EB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F3E7E-2940-4D8D-B462-54AAC208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6EB39-C88D-4776-98DD-F17CFF007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37DE0-800D-4307-B76F-C2F35EF3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86A20-FC62-45AC-B76A-D41E6D26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48580-F91A-4AF5-979B-56FA1E86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23E97-B9B5-4E31-BC20-C28BA3B4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52F1A-5009-4613-A7DF-7329654C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E9F7-41E9-468E-9CF6-5411A234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E6A59-6CBC-42CE-93F0-3A0C56B7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0777-37C7-497E-8463-209320C1BB0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7FE1C-766B-4428-BC3A-801B984FA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B7C37-7CEC-456E-8974-77072A675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1" y="275788"/>
            <a:ext cx="6405450" cy="3625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221027" cy="3986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로그인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회원가입 불가능</a:t>
            </a:r>
            <a:r>
              <a:rPr lang="en-US" altLang="ko-KR" sz="1000" dirty="0"/>
              <a:t>, </a:t>
            </a:r>
            <a:r>
              <a:rPr lang="ko-KR" altLang="en-US" sz="1000" dirty="0"/>
              <a:t>이미 지정된 아이디와 비밀번호로만 로그인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로그인 실패 시 </a:t>
            </a:r>
            <a:r>
              <a:rPr lang="en-US" altLang="ko-KR" sz="1000" dirty="0"/>
              <a:t>&gt; </a:t>
            </a:r>
            <a:r>
              <a:rPr lang="ko-KR" altLang="en-US" sz="1000" dirty="0"/>
              <a:t>로그인 실패 </a:t>
            </a:r>
            <a:r>
              <a:rPr lang="en-US" altLang="ko-KR" sz="1000" dirty="0"/>
              <a:t>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로그인 성공 시 </a:t>
            </a:r>
            <a:r>
              <a:rPr lang="en-US" altLang="ko-KR" sz="1000" dirty="0"/>
              <a:t>&gt; </a:t>
            </a:r>
            <a:r>
              <a:rPr lang="ko-KR" altLang="en-US" sz="1000" dirty="0"/>
              <a:t>관리자 주문관리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8283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1" y="270826"/>
            <a:ext cx="6264726" cy="3429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3055645" cy="1678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상품관리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후기관리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X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팝업 닫힘 버튼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삭제 버튼 </a:t>
            </a:r>
            <a:r>
              <a:rPr lang="en-US" altLang="ko-KR" sz="1000" dirty="0"/>
              <a:t>&gt;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후 해당 후기 삭제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5413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4" cy="3429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6843513" y="270826"/>
            <a:ext cx="5190845" cy="4448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상품관리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상품등록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상품번호를 제외한 모든 항목 입력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상품명 </a:t>
            </a:r>
            <a:r>
              <a:rPr lang="en-US" altLang="ko-KR" sz="1000" dirty="0"/>
              <a:t>&gt; </a:t>
            </a:r>
            <a:r>
              <a:rPr lang="ko-KR" altLang="en-US" sz="1000" dirty="0"/>
              <a:t>중복 상품명 입력 시 </a:t>
            </a:r>
            <a:r>
              <a:rPr lang="en-US" altLang="ko-KR" sz="1000" dirty="0"/>
              <a:t>“</a:t>
            </a:r>
            <a:r>
              <a:rPr lang="ko-KR" altLang="en-US" sz="1000" dirty="0"/>
              <a:t>이미 등록된 상품입니다</a:t>
            </a:r>
            <a:r>
              <a:rPr lang="en-US" altLang="ko-KR" sz="1000" dirty="0"/>
              <a:t>.“ alert </a:t>
            </a:r>
            <a:r>
              <a:rPr lang="ko-KR" altLang="en-US" sz="1000" dirty="0"/>
              <a:t>팝업 후 내용 </a:t>
            </a:r>
            <a:r>
              <a:rPr lang="ko-KR" altLang="en-US" sz="1000" dirty="0" err="1"/>
              <a:t>지워짐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+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아래로 입력란 </a:t>
            </a:r>
            <a:r>
              <a:rPr lang="ko-KR" altLang="en-US" sz="1000" dirty="0" err="1"/>
              <a:t>한줄</a:t>
            </a:r>
            <a:r>
              <a:rPr lang="ko-KR" altLang="en-US" sz="1000" dirty="0"/>
              <a:t> 추가 </a:t>
            </a:r>
            <a:r>
              <a:rPr lang="en-US" altLang="ko-KR" sz="1000" dirty="0"/>
              <a:t>(</a:t>
            </a:r>
            <a:r>
              <a:rPr lang="ko-KR" altLang="en-US" sz="1000" dirty="0"/>
              <a:t>최대 </a:t>
            </a:r>
            <a:r>
              <a:rPr lang="en-US" altLang="ko-KR" sz="1000" dirty="0"/>
              <a:t>5</a:t>
            </a:r>
            <a:r>
              <a:rPr lang="ko-KR" altLang="en-US" sz="1000" dirty="0"/>
              <a:t>줄까지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-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해당 입력란 </a:t>
            </a:r>
            <a:r>
              <a:rPr lang="ko-KR" altLang="en-US" sz="1000" dirty="0" err="1"/>
              <a:t>한줄</a:t>
            </a:r>
            <a:r>
              <a:rPr lang="ko-KR" altLang="en-US" sz="1000" dirty="0"/>
              <a:t> 삭제 후 </a:t>
            </a:r>
            <a:r>
              <a:rPr lang="ko-KR" altLang="en-US" sz="1000" dirty="0" err="1"/>
              <a:t>빈공간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채워짐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최소 </a:t>
            </a:r>
            <a:r>
              <a:rPr lang="en-US" altLang="ko-KR" sz="1000" dirty="0"/>
              <a:t>1</a:t>
            </a:r>
            <a:r>
              <a:rPr lang="ko-KR" altLang="en-US" sz="1000" dirty="0"/>
              <a:t>줄은 남아있음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상품등록 버튼 </a:t>
            </a:r>
            <a:r>
              <a:rPr lang="en-US" altLang="ko-KR" sz="1000" dirty="0"/>
              <a:t>&gt; "</a:t>
            </a:r>
            <a:r>
              <a:rPr lang="ko-KR" altLang="en-US" sz="1000" dirty="0"/>
              <a:t>상품을 등록하시겠습니까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후 저장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아래 항목 공란 시 저장 불가 </a:t>
            </a:r>
            <a:r>
              <a:rPr lang="en-US" altLang="ko-KR" sz="1000" dirty="0"/>
              <a:t>&gt; "</a:t>
            </a:r>
            <a:r>
              <a:rPr lang="ko-KR" altLang="en-US" sz="1000" dirty="0"/>
              <a:t>입력되지 않은 항목이 있습니다</a:t>
            </a:r>
            <a:r>
              <a:rPr lang="en-US" altLang="ko-KR" sz="1000" dirty="0"/>
              <a:t>.“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상품명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상품가격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 err="1"/>
              <a:t>대표이미지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 err="1"/>
              <a:t>상품이미지</a:t>
            </a:r>
            <a:r>
              <a:rPr lang="ko-KR" altLang="en-US" sz="1000" dirty="0"/>
              <a:t> </a:t>
            </a:r>
            <a:r>
              <a:rPr lang="en-US" altLang="ko-KR" sz="1000" dirty="0"/>
              <a:t>&gt; 1</a:t>
            </a:r>
            <a:r>
              <a:rPr lang="ko-KR" altLang="en-US" sz="1000" dirty="0"/>
              <a:t>장 이상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상세정보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옵션 </a:t>
            </a:r>
            <a:r>
              <a:rPr lang="en-US" altLang="ko-KR" sz="1000" dirty="0"/>
              <a:t>&gt; 1</a:t>
            </a:r>
            <a:r>
              <a:rPr lang="ko-KR" altLang="en-US" sz="1000" dirty="0"/>
              <a:t>개 이상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판매 상태는 ＂</a:t>
            </a:r>
            <a:r>
              <a:rPr lang="ko-KR" altLang="en-US" sz="1000" dirty="0" err="1"/>
              <a:t>판매중</a:t>
            </a:r>
            <a:r>
              <a:rPr lang="ko-KR" altLang="en-US" sz="1000" dirty="0"/>
              <a:t>＂ 옵션 기본 선택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597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4" cy="3429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870244" cy="30634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고객관리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정렬 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최근가입순</a:t>
            </a:r>
            <a:r>
              <a:rPr lang="en-US" altLang="ko-KR" sz="1000" dirty="0"/>
              <a:t>/</a:t>
            </a:r>
            <a:r>
              <a:rPr lang="ko-KR" altLang="en-US" sz="1000" dirty="0"/>
              <a:t>고객명 으로 정렬 선택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검색 박스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/</a:t>
            </a:r>
            <a:r>
              <a:rPr lang="ko-KR" altLang="en-US" sz="1000" dirty="0"/>
              <a:t>고객명 중 하나로 검색 가능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있는 경우 </a:t>
            </a:r>
            <a:r>
              <a:rPr lang="en-US" altLang="ko-KR" sz="1000" dirty="0"/>
              <a:t>: </a:t>
            </a:r>
            <a:r>
              <a:rPr lang="ko-KR" altLang="en-US" sz="1000" dirty="0"/>
              <a:t>해당하는 항목만 리스트로 출력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없는 경우 </a:t>
            </a:r>
            <a:r>
              <a:rPr lang="en-US" altLang="ko-KR" sz="1000" dirty="0"/>
              <a:t>: “</a:t>
            </a:r>
            <a:r>
              <a:rPr lang="ko-KR" altLang="en-US" sz="1000" dirty="0"/>
              <a:t>해당하는 항목이 없습니다</a:t>
            </a:r>
            <a:r>
              <a:rPr lang="en-US" altLang="ko-KR" sz="1000" dirty="0"/>
              <a:t>“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고객번호 또는 고객명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팝업 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주문내역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주문내역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문의내역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문의내역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188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4" cy="3429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3640740" cy="2370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고객관리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상세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en-US" altLang="ko-KR" sz="1000" dirty="0"/>
              <a:t>X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팝업 닫힘 버튼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주문내역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주문내역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문의내역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문의내역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일반전화</a:t>
            </a:r>
            <a:r>
              <a:rPr lang="en-US" altLang="ko-KR" sz="1000" dirty="0"/>
              <a:t>/</a:t>
            </a:r>
            <a:r>
              <a:rPr lang="ko-KR" altLang="en-US" sz="1000" dirty="0"/>
              <a:t>주소 항목은 </a:t>
            </a:r>
            <a:r>
              <a:rPr lang="ko-KR" altLang="en-US" sz="1000" dirty="0" err="1"/>
              <a:t>선택입력사항으로</a:t>
            </a:r>
            <a:r>
              <a:rPr lang="ko-KR" altLang="en-US" sz="1000" dirty="0"/>
              <a:t> 공란 표시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고객정보 수정 불가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968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3" cy="3429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3693640" cy="2370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고객관리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주문내역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en-US" altLang="ko-KR" sz="1000" dirty="0"/>
              <a:t>X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팝업 닫힘 버튼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주문번호 또는 상품명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주문관리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상세 페이지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en-US" altLang="ko-KR" sz="1000" dirty="0"/>
              <a:t>X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팝업 닫힘 버튼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이전으로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주문내역 으로 </a:t>
            </a:r>
            <a:r>
              <a:rPr lang="ko-KR" altLang="en-US" sz="1000" dirty="0" err="1"/>
              <a:t>돌아감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D5A76-BD80-432D-B31D-A2B60FE3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36" y="2923804"/>
            <a:ext cx="6234853" cy="34130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C1289B-F74E-40F3-A407-2CDC4FA9AB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95719" y="1381027"/>
            <a:ext cx="3617477" cy="2596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B496D4-F6B9-4944-BFD7-D236218F7157}"/>
              </a:ext>
            </a:extLst>
          </p:cNvPr>
          <p:cNvSpPr/>
          <p:nvPr/>
        </p:nvSpPr>
        <p:spPr>
          <a:xfrm>
            <a:off x="1772240" y="1291472"/>
            <a:ext cx="537328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75A25-5B69-401F-9B2B-E67A09B127EB}"/>
              </a:ext>
            </a:extLst>
          </p:cNvPr>
          <p:cNvSpPr/>
          <p:nvPr/>
        </p:nvSpPr>
        <p:spPr>
          <a:xfrm>
            <a:off x="2356597" y="1291472"/>
            <a:ext cx="1039122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2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3" cy="3429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870244" cy="3294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검색 박스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/</a:t>
            </a:r>
            <a:r>
              <a:rPr lang="ko-KR" altLang="en-US" sz="1000" dirty="0"/>
              <a:t>고객명</a:t>
            </a:r>
            <a:r>
              <a:rPr lang="en-US" altLang="ko-KR" sz="1000" dirty="0"/>
              <a:t>/</a:t>
            </a:r>
            <a:r>
              <a:rPr lang="ko-KR" altLang="en-US" sz="1000" dirty="0"/>
              <a:t>문의번호 중 하나로 검색 가능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있는 경우 </a:t>
            </a:r>
            <a:r>
              <a:rPr lang="en-US" altLang="ko-KR" sz="1000" dirty="0"/>
              <a:t>: </a:t>
            </a:r>
            <a:r>
              <a:rPr lang="ko-KR" altLang="en-US" sz="1000" dirty="0"/>
              <a:t>해당하는 항목만 리스트로 출력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없는 경우 </a:t>
            </a:r>
            <a:r>
              <a:rPr lang="en-US" altLang="ko-KR" sz="1000" dirty="0"/>
              <a:t>: “</a:t>
            </a:r>
            <a:r>
              <a:rPr lang="ko-KR" altLang="en-US" sz="1000" dirty="0"/>
              <a:t>해당하는 항목이 없습니다</a:t>
            </a:r>
            <a:r>
              <a:rPr lang="en-US" altLang="ko-KR" sz="1000" dirty="0"/>
              <a:t>“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문의번호 또는 문의제목 클릭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처리현황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문의접수 </a:t>
            </a:r>
            <a:r>
              <a:rPr lang="en-US" altLang="ko-KR" sz="1000" dirty="0"/>
              <a:t>: </a:t>
            </a:r>
            <a:r>
              <a:rPr lang="ko-KR" altLang="en-US" sz="1000" dirty="0"/>
              <a:t>문의답변이 입력되지 않은 상태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답변완료 </a:t>
            </a:r>
            <a:r>
              <a:rPr lang="en-US" altLang="ko-KR" sz="1000" dirty="0"/>
              <a:t>: </a:t>
            </a:r>
            <a:r>
              <a:rPr lang="ko-KR" altLang="en-US" sz="1000" dirty="0"/>
              <a:t>문의답변이 입력된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7646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2" y="270826"/>
            <a:ext cx="6264723" cy="3429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692310" cy="3294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상세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관리자가 수정할 수 있는 부분 </a:t>
            </a:r>
            <a:r>
              <a:rPr lang="en-US" altLang="ko-KR" sz="1000" dirty="0"/>
              <a:t>&gt; </a:t>
            </a:r>
            <a:r>
              <a:rPr lang="ko-KR" altLang="en-US" sz="1000" dirty="0"/>
              <a:t>문의답변란</a:t>
            </a:r>
            <a:br>
              <a:rPr lang="en-US" altLang="ko-KR" sz="1000" dirty="0"/>
            </a:br>
            <a:r>
              <a:rPr lang="ko-KR" altLang="en-US" sz="1000" dirty="0"/>
              <a:t>나머지 항목은 수정 불가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첨부파일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고객이 첨부한 파일</a:t>
            </a:r>
            <a:r>
              <a:rPr lang="en-US" altLang="ko-KR" sz="1000" dirty="0"/>
              <a:t>(ex </a:t>
            </a:r>
            <a:r>
              <a:rPr lang="ko-KR" altLang="en-US" sz="1000" dirty="0"/>
              <a:t>이미지</a:t>
            </a:r>
            <a:r>
              <a:rPr lang="en-US" altLang="ko-KR" sz="1000" dirty="0"/>
              <a:t>)</a:t>
            </a:r>
            <a:r>
              <a:rPr lang="ko-KR" altLang="en-US" sz="1000" dirty="0"/>
              <a:t>이 다운로드됨                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고객명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 팝업 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</a:t>
            </a:r>
            <a:r>
              <a:rPr lang="en-US" altLang="ko-KR" sz="1000" dirty="0"/>
              <a:t>/</a:t>
            </a:r>
            <a:r>
              <a:rPr lang="ko-KR" altLang="en-US" sz="1000" dirty="0"/>
              <a:t>주문 탭 항목 클릭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문의항목이 </a:t>
            </a:r>
            <a:r>
              <a:rPr lang="en-US" altLang="ko-KR" sz="1000" dirty="0"/>
              <a:t>“</a:t>
            </a:r>
            <a:r>
              <a:rPr lang="ko-KR" altLang="en-US" sz="1000" dirty="0"/>
              <a:t>상품</a:t>
            </a:r>
            <a:r>
              <a:rPr lang="en-US" altLang="ko-KR" sz="1000" dirty="0"/>
              <a:t>“ </a:t>
            </a:r>
            <a:r>
              <a:rPr lang="ko-KR" altLang="en-US" sz="1000" dirty="0"/>
              <a:t>일 경우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 팝업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문의항목이 </a:t>
            </a:r>
            <a:r>
              <a:rPr lang="en-US" altLang="ko-KR" sz="1000" dirty="0"/>
              <a:t>“</a:t>
            </a:r>
            <a:r>
              <a:rPr lang="ko-KR" altLang="en-US" sz="1000" dirty="0"/>
              <a:t>교환</a:t>
            </a:r>
            <a:r>
              <a:rPr lang="en-US" altLang="ko-KR" sz="1000" dirty="0"/>
              <a:t>/</a:t>
            </a:r>
            <a:r>
              <a:rPr lang="ko-KR" altLang="en-US" sz="1000" dirty="0"/>
              <a:t>환불</a:t>
            </a:r>
            <a:r>
              <a:rPr lang="en-US" altLang="ko-KR" sz="1000" dirty="0"/>
              <a:t>” </a:t>
            </a:r>
            <a:r>
              <a:rPr lang="ko-KR" altLang="en-US" sz="1000" dirty="0"/>
              <a:t>일 경우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주문관리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확인 버튼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답변이 입력된 상태 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저장 및 자동으로 처리현황이 </a:t>
            </a:r>
            <a:r>
              <a:rPr lang="en-US" altLang="ko-KR" sz="1000" dirty="0"/>
              <a:t>“</a:t>
            </a:r>
            <a:r>
              <a:rPr lang="ko-KR" altLang="en-US" sz="1000" dirty="0"/>
              <a:t>답변완료</a:t>
            </a:r>
            <a:r>
              <a:rPr lang="en-US" altLang="ko-KR" sz="1000" dirty="0"/>
              <a:t>”</a:t>
            </a:r>
            <a:r>
              <a:rPr lang="ko-KR" altLang="en-US" sz="1000" dirty="0"/>
              <a:t> 상태로 변경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답변이 입력되지 않은 상태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페이지로 이동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9FE56-0E30-47E7-8285-2C6732AE7B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2" t="4375" r="15935" b="11385"/>
          <a:stretch/>
        </p:blipFill>
        <p:spPr>
          <a:xfrm>
            <a:off x="8078771" y="3879375"/>
            <a:ext cx="4044099" cy="2875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69D940-8B55-44F8-A834-E144C3FC7BFA}"/>
              </a:ext>
            </a:extLst>
          </p:cNvPr>
          <p:cNvSpPr/>
          <p:nvPr/>
        </p:nvSpPr>
        <p:spPr>
          <a:xfrm>
            <a:off x="2205873" y="443059"/>
            <a:ext cx="537328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4CACCD-5669-4F83-B55D-80A8719A6035}"/>
              </a:ext>
            </a:extLst>
          </p:cNvPr>
          <p:cNvSpPr/>
          <p:nvPr/>
        </p:nvSpPr>
        <p:spPr>
          <a:xfrm>
            <a:off x="2205872" y="864780"/>
            <a:ext cx="1291471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51BABC-FA00-4C09-9AAE-9B25928BF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59" y="3879375"/>
            <a:ext cx="4044099" cy="28708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80A837-F6B9-4107-A9E4-FD311B34861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51608" y="1043889"/>
            <a:ext cx="2489626" cy="306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36E238-1FF4-4902-B056-4A41E5E5EB5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43201" y="532614"/>
            <a:ext cx="5951458" cy="380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1" y="281001"/>
            <a:ext cx="6405450" cy="314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870244" cy="352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주문관리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정렬 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최근주문순</a:t>
            </a:r>
            <a:r>
              <a:rPr lang="en-US" altLang="ko-KR" sz="1000" dirty="0"/>
              <a:t>/</a:t>
            </a:r>
            <a:r>
              <a:rPr lang="ko-KR" altLang="en-US" sz="1000" dirty="0"/>
              <a:t>진행상태순으로 정렬 선택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검색 박스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주문번호</a:t>
            </a:r>
            <a:r>
              <a:rPr lang="en-US" altLang="ko-KR" sz="1000" dirty="0"/>
              <a:t>/</a:t>
            </a:r>
            <a:r>
              <a:rPr lang="ko-KR" altLang="en-US" sz="1000" dirty="0"/>
              <a:t>주문자명</a:t>
            </a:r>
            <a:r>
              <a:rPr lang="en-US" altLang="ko-KR" sz="1000" dirty="0"/>
              <a:t>/</a:t>
            </a:r>
            <a:r>
              <a:rPr lang="ko-KR" altLang="en-US" sz="1000" dirty="0"/>
              <a:t>주문일자</a:t>
            </a:r>
            <a:r>
              <a:rPr lang="en-US" altLang="ko-KR" sz="1000" dirty="0"/>
              <a:t>/</a:t>
            </a:r>
            <a:r>
              <a:rPr lang="ko-KR" altLang="en-US" sz="1000" dirty="0"/>
              <a:t>상품명 중 하나로 검색 가능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있는 경우 </a:t>
            </a:r>
            <a:r>
              <a:rPr lang="en-US" altLang="ko-KR" sz="1000" dirty="0"/>
              <a:t>: </a:t>
            </a:r>
            <a:r>
              <a:rPr lang="ko-KR" altLang="en-US" sz="1000" dirty="0"/>
              <a:t>해당하는 항목만 리스트로 출력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없는 경우 </a:t>
            </a:r>
            <a:r>
              <a:rPr lang="en-US" altLang="ko-KR" sz="1000" dirty="0"/>
              <a:t>: “</a:t>
            </a:r>
            <a:r>
              <a:rPr lang="ko-KR" altLang="en-US" sz="1000" dirty="0"/>
              <a:t>해당하는 항목이 없습니다</a:t>
            </a:r>
            <a:r>
              <a:rPr lang="en-US" altLang="ko-KR" sz="1000" dirty="0"/>
              <a:t>“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리스트 진행상태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9</a:t>
            </a:r>
            <a:r>
              <a:rPr lang="ko-KR" altLang="en-US" sz="1000" dirty="0"/>
              <a:t>개 중 하나로 진행상태 선택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주문번호 또는 상품명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139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0" y="281001"/>
            <a:ext cx="6401891" cy="3359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3756156" cy="2601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주문관리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상세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진행상태 외의 나머지 항목 수정 불가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진행상태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9</a:t>
            </a:r>
            <a:r>
              <a:rPr lang="ko-KR" altLang="en-US" sz="1000" dirty="0"/>
              <a:t>개 중 하나로 진행상태 선택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주문한 상품 </a:t>
            </a:r>
            <a:r>
              <a:rPr lang="en-US" altLang="ko-KR" sz="1000" dirty="0"/>
              <a:t>&gt; </a:t>
            </a:r>
            <a:r>
              <a:rPr lang="ko-KR" altLang="en-US" sz="1000" dirty="0" err="1"/>
              <a:t>상품수에</a:t>
            </a:r>
            <a:r>
              <a:rPr lang="ko-KR" altLang="en-US" sz="1000" dirty="0"/>
              <a:t> 따라 행 추가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확인 버튼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205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/>
          <a:stretch/>
        </p:blipFill>
        <p:spPr>
          <a:xfrm>
            <a:off x="282211" y="275788"/>
            <a:ext cx="6329442" cy="390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746812" cy="30634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주문통계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표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기간선택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기간별 통계 조회 </a:t>
            </a:r>
            <a:r>
              <a:rPr lang="en-US" altLang="ko-KR" sz="1000" dirty="0"/>
              <a:t>(</a:t>
            </a:r>
            <a:r>
              <a:rPr lang="ko-KR" altLang="en-US" sz="1000" dirty="0"/>
              <a:t>최근 </a:t>
            </a:r>
            <a:r>
              <a:rPr lang="en-US" altLang="ko-KR" sz="1000" dirty="0"/>
              <a:t>6</a:t>
            </a:r>
            <a:r>
              <a:rPr lang="ko-KR" altLang="en-US" sz="1000" dirty="0"/>
              <a:t>개월 까지 조회 가능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종류선택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카테고리 선택 시 해당 카테고리 조회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판매수량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최다 </a:t>
            </a:r>
            <a:r>
              <a:rPr lang="ko-KR" altLang="en-US" sz="1000" dirty="0" err="1"/>
              <a:t>판매순</a:t>
            </a:r>
            <a:r>
              <a:rPr lang="en-US" altLang="ko-KR" sz="1000" dirty="0"/>
              <a:t>/</a:t>
            </a:r>
            <a:r>
              <a:rPr lang="ko-KR" altLang="en-US" sz="1000" dirty="0"/>
              <a:t>최저 </a:t>
            </a:r>
            <a:r>
              <a:rPr lang="ko-KR" altLang="en-US" sz="1000" dirty="0" err="1"/>
              <a:t>판매순</a:t>
            </a:r>
            <a:r>
              <a:rPr lang="ko-KR" altLang="en-US" sz="1000" dirty="0"/>
              <a:t> 으로 클릭마다 정렬 변경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총 판매금액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최고 판매금액</a:t>
            </a:r>
            <a:r>
              <a:rPr lang="en-US" altLang="ko-KR" sz="1000" dirty="0"/>
              <a:t>, </a:t>
            </a:r>
            <a:r>
              <a:rPr lang="ko-KR" altLang="en-US" sz="1000" dirty="0"/>
              <a:t>최저 판매금액 으로 클릭마다 정렬 변경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그래프 보기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막대그래프로 확인할 수 있는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078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282211" y="275788"/>
            <a:ext cx="6301161" cy="390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483920" cy="28325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주문통계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그래프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판매금액</a:t>
            </a:r>
            <a:r>
              <a:rPr lang="en-US" altLang="ko-KR" sz="1000" dirty="0"/>
              <a:t>, </a:t>
            </a:r>
            <a:r>
              <a:rPr lang="ko-KR" altLang="en-US" sz="1000" dirty="0"/>
              <a:t>판매수량 라디오버튼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판매금액 혹은 판매수량 그래프 선택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기간선택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기간별 그래프 출력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종류선택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카테고리별 그래프 출력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월별 판매 비교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</a:t>
            </a:r>
            <a:r>
              <a:rPr lang="en-US" altLang="ko-KR" sz="1000" dirty="0"/>
              <a:t>-</a:t>
            </a:r>
            <a:r>
              <a:rPr lang="ko-KR" altLang="en-US" sz="1000" dirty="0"/>
              <a:t>월별그래프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표 보기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</a:t>
            </a:r>
            <a:r>
              <a:rPr lang="en-US" altLang="ko-KR" sz="1000" dirty="0"/>
              <a:t>-</a:t>
            </a:r>
            <a:r>
              <a:rPr lang="ko-KR" altLang="en-US" sz="1000" dirty="0"/>
              <a:t>표 페이지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69CE7-E872-46CE-AAE6-1F47EA74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/>
          <a:stretch/>
        </p:blipFill>
        <p:spPr>
          <a:xfrm>
            <a:off x="5674936" y="2678485"/>
            <a:ext cx="6234853" cy="39037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A7C4BA-F8A0-49F8-A57B-B96B05B128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8112" y="1420540"/>
            <a:ext cx="3007151" cy="238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9E6BA-B0AD-469F-81E3-5A4B0CEA8568}"/>
              </a:ext>
            </a:extLst>
          </p:cNvPr>
          <p:cNvSpPr/>
          <p:nvPr/>
        </p:nvSpPr>
        <p:spPr>
          <a:xfrm>
            <a:off x="3685881" y="1329179"/>
            <a:ext cx="292231" cy="182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/>
          <a:stretch/>
        </p:blipFill>
        <p:spPr>
          <a:xfrm>
            <a:off x="282211" y="275788"/>
            <a:ext cx="6282307" cy="3903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4483920" cy="28325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주문통계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월별그래프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판매금액</a:t>
            </a:r>
            <a:r>
              <a:rPr lang="en-US" altLang="ko-KR" sz="1000" dirty="0"/>
              <a:t>, </a:t>
            </a:r>
            <a:r>
              <a:rPr lang="ko-KR" altLang="en-US" sz="1000" dirty="0"/>
              <a:t>판매수량 라디오버튼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판매금액 혹은 판매수량 그래프 선택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년도선택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해당년도 월별 그래프 출력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종류선택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해당 카테고리의 월별 그래프 출력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전체 항목 보기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</a:t>
            </a:r>
            <a:r>
              <a:rPr lang="en-US" altLang="ko-KR" sz="1000" dirty="0"/>
              <a:t>-</a:t>
            </a:r>
            <a:r>
              <a:rPr lang="ko-KR" altLang="en-US" sz="1000" dirty="0"/>
              <a:t>그래프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표 보기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</a:t>
            </a:r>
            <a:r>
              <a:rPr lang="en-US" altLang="ko-KR" sz="1000" dirty="0"/>
              <a:t>-</a:t>
            </a:r>
            <a:r>
              <a:rPr lang="ko-KR" altLang="en-US" sz="1000" dirty="0"/>
              <a:t>표 페이지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543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1" y="275788"/>
            <a:ext cx="6264726" cy="3903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5054589" cy="3986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상품관리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상품조회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카테고리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카테고리별 상품 리스트 조회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정렬선택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최근등록순</a:t>
            </a:r>
            <a:r>
              <a:rPr lang="en-US" altLang="ko-KR" sz="1000" dirty="0"/>
              <a:t>/</a:t>
            </a:r>
            <a:r>
              <a:rPr lang="ko-KR" altLang="en-US" sz="1000" dirty="0"/>
              <a:t>상품명 으로 정렬 선택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검색 박스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상품번호</a:t>
            </a:r>
            <a:r>
              <a:rPr lang="en-US" altLang="ko-KR" sz="1000" dirty="0"/>
              <a:t>/</a:t>
            </a:r>
            <a:r>
              <a:rPr lang="ko-KR" altLang="en-US" sz="1000" dirty="0"/>
              <a:t>상품명 으로 검색 가능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있는 경우 </a:t>
            </a:r>
            <a:r>
              <a:rPr lang="en-US" altLang="ko-KR" sz="1000" dirty="0"/>
              <a:t>: </a:t>
            </a:r>
            <a:r>
              <a:rPr lang="ko-KR" altLang="en-US" sz="1000" dirty="0"/>
              <a:t>해당하는 항목만 리스트로 출력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검색명이 없는 경우 </a:t>
            </a:r>
            <a:r>
              <a:rPr lang="en-US" altLang="ko-KR" sz="1000" dirty="0"/>
              <a:t>: “</a:t>
            </a:r>
            <a:r>
              <a:rPr lang="ko-KR" altLang="en-US" sz="1000" dirty="0"/>
              <a:t>해당하는 항목이 없습니다</a:t>
            </a:r>
            <a:r>
              <a:rPr lang="en-US" altLang="ko-KR" sz="1000" dirty="0"/>
              <a:t>“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</a:t>
            </a:r>
            <a:r>
              <a:rPr lang="ko-KR" altLang="en-US" sz="1000" dirty="0"/>
              <a:t>행</a:t>
            </a:r>
            <a:r>
              <a:rPr lang="en-US" altLang="ko-KR" sz="1000" dirty="0"/>
              <a:t>1</a:t>
            </a:r>
            <a:r>
              <a:rPr lang="ko-KR" altLang="en-US" sz="1000" dirty="0"/>
              <a:t>열 체크박스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전체 체크박스 선택 혹은 선택해제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전체 삭제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상품을 전부 삭제하시겠습니까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후 삭제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선택항목 삭제 버튼 </a:t>
            </a:r>
            <a:r>
              <a:rPr lang="en-US" altLang="ko-KR" sz="1000" dirty="0"/>
              <a:t>&gt; "</a:t>
            </a:r>
            <a:r>
              <a:rPr lang="ko-KR" altLang="en-US" sz="1000" dirty="0"/>
              <a:t>선택한 상품을 삭제하시겠습니까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후 삭제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상품번호 또는 상품명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상세 페이지로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17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0"/>
          <a:stretch/>
        </p:blipFill>
        <p:spPr>
          <a:xfrm>
            <a:off x="282211" y="275788"/>
            <a:ext cx="6264726" cy="3504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5052986" cy="4217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상품관리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상세 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상품번호를 제외한 모든 항목 수정 가능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+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아래로 입력란 </a:t>
            </a:r>
            <a:r>
              <a:rPr lang="ko-KR" altLang="en-US" sz="1000" dirty="0" err="1"/>
              <a:t>한줄</a:t>
            </a:r>
            <a:r>
              <a:rPr lang="ko-KR" altLang="en-US" sz="1000" dirty="0"/>
              <a:t> 추가 </a:t>
            </a:r>
            <a:r>
              <a:rPr lang="en-US" altLang="ko-KR" sz="1000" dirty="0"/>
              <a:t>(</a:t>
            </a:r>
            <a:r>
              <a:rPr lang="ko-KR" altLang="en-US" sz="1000" dirty="0"/>
              <a:t>최대 </a:t>
            </a:r>
            <a:r>
              <a:rPr lang="en-US" altLang="ko-KR" sz="1000" dirty="0"/>
              <a:t>5</a:t>
            </a:r>
            <a:r>
              <a:rPr lang="ko-KR" altLang="en-US" sz="1000" dirty="0"/>
              <a:t>줄까지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-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해당 입력란 </a:t>
            </a:r>
            <a:r>
              <a:rPr lang="ko-KR" altLang="en-US" sz="1000" dirty="0" err="1"/>
              <a:t>한줄</a:t>
            </a:r>
            <a:r>
              <a:rPr lang="ko-KR" altLang="en-US" sz="1000" dirty="0"/>
              <a:t> 삭제 후 </a:t>
            </a:r>
            <a:r>
              <a:rPr lang="ko-KR" altLang="en-US" sz="1000" dirty="0" err="1"/>
              <a:t>빈공간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채워짐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최소 </a:t>
            </a:r>
            <a:r>
              <a:rPr lang="en-US" altLang="ko-KR" sz="1000" dirty="0"/>
              <a:t>1</a:t>
            </a:r>
            <a:r>
              <a:rPr lang="ko-KR" altLang="en-US" sz="1000" dirty="0"/>
              <a:t>줄은 남아있음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구매고객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구매고객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후기관리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후기관리 팝업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상품삭제 버튼 </a:t>
            </a:r>
            <a:r>
              <a:rPr lang="en-US" altLang="ko-KR" sz="1000" dirty="0"/>
              <a:t>&gt; "</a:t>
            </a:r>
            <a:r>
              <a:rPr lang="ko-KR" altLang="en-US" sz="1000" dirty="0"/>
              <a:t>상품을 삭제하시겠습니까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후 삭제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상품수정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위의 입력항목 중 수정된 부분을 저장함</a:t>
            </a:r>
            <a:br>
              <a:rPr lang="en-US" altLang="ko-KR" sz="1000" dirty="0"/>
            </a:br>
            <a:r>
              <a:rPr lang="en-US" altLang="ko-KR" sz="1000" dirty="0"/>
              <a:t>                      </a:t>
            </a:r>
            <a:r>
              <a:rPr lang="ko-KR" altLang="en-US" sz="1000" dirty="0"/>
              <a:t>버튼을 누르지 않으면 </a:t>
            </a:r>
            <a:r>
              <a:rPr lang="ko-KR" altLang="en-US" sz="1000" dirty="0" err="1"/>
              <a:t>수정했어도</a:t>
            </a:r>
            <a:r>
              <a:rPr lang="ko-KR" altLang="en-US" sz="1000" dirty="0"/>
              <a:t> 저장되지 않음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수정한 부분이 있는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저장하지 않고 다른 페이지로 이동하려고 할 때</a:t>
            </a:r>
            <a:br>
              <a:rPr lang="en-US" altLang="ko-KR" sz="1000" dirty="0"/>
            </a:br>
            <a:r>
              <a:rPr lang="en-US" altLang="ko-KR" sz="1000" dirty="0"/>
              <a:t>“</a:t>
            </a:r>
            <a:r>
              <a:rPr lang="ko-KR" altLang="en-US" sz="1000" dirty="0"/>
              <a:t>상품을 수정하시겠습니까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후 </a:t>
            </a:r>
            <a:r>
              <a:rPr lang="en-US" altLang="ko-KR" sz="1000" dirty="0"/>
              <a:t>“</a:t>
            </a:r>
            <a:r>
              <a:rPr lang="ko-KR" altLang="en-US" sz="1000" dirty="0"/>
              <a:t>예</a:t>
            </a:r>
            <a:r>
              <a:rPr lang="en-US" altLang="ko-KR" sz="1000" dirty="0"/>
              <a:t>” </a:t>
            </a:r>
            <a:r>
              <a:rPr lang="ko-KR" altLang="en-US" sz="1000" dirty="0"/>
              <a:t>클릭 시 저장됨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064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390BD8-08B0-4734-935F-6C42072C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1"/>
          <a:stretch/>
        </p:blipFill>
        <p:spPr>
          <a:xfrm>
            <a:off x="282211" y="275788"/>
            <a:ext cx="6264726" cy="3438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7013196" y="275788"/>
            <a:ext cx="3474028" cy="352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상품관리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구매고객 팝업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X </a:t>
            </a:r>
            <a:r>
              <a:rPr lang="ko-KR" altLang="en-US" sz="1000" dirty="0"/>
              <a:t>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팝업 닫힘 버튼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주문번호가 같아도 옵션이 다르면 나눠서 표시됨      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Ex. 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220907_003</a:t>
            </a:r>
            <a:br>
              <a:rPr lang="en-US" altLang="ko-KR" sz="1000" dirty="0"/>
            </a:br>
            <a:r>
              <a:rPr lang="en-US" altLang="ko-KR" sz="1000" dirty="0"/>
              <a:t>     </a:t>
            </a:r>
            <a:r>
              <a:rPr lang="ko-KR" altLang="en-US" sz="1000" dirty="0"/>
              <a:t>주문자명 김</a:t>
            </a:r>
            <a:r>
              <a:rPr lang="en-US" altLang="ko-KR" sz="1000" dirty="0"/>
              <a:t>XX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/>
              <a:t>옵션 </a:t>
            </a:r>
            <a:r>
              <a:rPr lang="en-US" altLang="ko-KR" sz="1000" dirty="0"/>
              <a:t>BLACK, 90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/>
              <a:t>주문번호 </a:t>
            </a:r>
            <a:r>
              <a:rPr lang="en-US" altLang="ko-KR" sz="1000" dirty="0"/>
              <a:t>20220907_003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/>
              <a:t>주문자명 김</a:t>
            </a:r>
            <a:r>
              <a:rPr lang="en-US" altLang="ko-KR" sz="1000" dirty="0"/>
              <a:t>XX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/>
              <a:t>옵션 </a:t>
            </a:r>
            <a:r>
              <a:rPr lang="en-US" altLang="ko-KR" sz="1000" dirty="0"/>
              <a:t>WHITE, 90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BED-D99D-42DD-B2B2-06B04B3F9F71}"/>
              </a:ext>
            </a:extLst>
          </p:cNvPr>
          <p:cNvSpPr txBox="1"/>
          <p:nvPr/>
        </p:nvSpPr>
        <p:spPr>
          <a:xfrm>
            <a:off x="282211" y="3942878"/>
            <a:ext cx="3717684" cy="275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/>
              <a:t>공통 내비게이션 메뉴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주문통계 </a:t>
            </a:r>
            <a:r>
              <a:rPr lang="en-US" altLang="ko-KR" sz="1000" dirty="0"/>
              <a:t>&gt; </a:t>
            </a:r>
            <a:r>
              <a:rPr lang="ko-KR" altLang="en-US" sz="1000" dirty="0"/>
              <a:t>주문통계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상품조회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상품조회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상품관리</a:t>
            </a:r>
            <a:r>
              <a:rPr lang="en-US" altLang="ko-KR" sz="1000" dirty="0"/>
              <a:t>-</a:t>
            </a:r>
            <a:r>
              <a:rPr lang="ko-KR" altLang="en-US" sz="1000" dirty="0"/>
              <a:t>상품등록 </a:t>
            </a:r>
            <a:r>
              <a:rPr lang="en-US" altLang="ko-KR" sz="1000" dirty="0"/>
              <a:t>&gt; </a:t>
            </a:r>
            <a:r>
              <a:rPr lang="ko-KR" altLang="en-US" sz="1000" dirty="0"/>
              <a:t>상품등록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고객관리 </a:t>
            </a:r>
            <a:r>
              <a:rPr lang="en-US" altLang="ko-KR" sz="1000" dirty="0"/>
              <a:t>&gt; </a:t>
            </a:r>
            <a:r>
              <a:rPr lang="ko-KR" altLang="en-US" sz="1000" dirty="0"/>
              <a:t>고객관리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/>
              <a:t>1:1</a:t>
            </a:r>
            <a:r>
              <a:rPr lang="ko-KR" altLang="en-US" sz="1000" dirty="0"/>
              <a:t>문의 </a:t>
            </a:r>
            <a:r>
              <a:rPr lang="en-US" altLang="ko-KR" sz="1000" dirty="0"/>
              <a:t>&gt; 1:1</a:t>
            </a:r>
            <a:r>
              <a:rPr lang="ko-KR" altLang="en-US" sz="1000" dirty="0"/>
              <a:t>문의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/>
              <a:t>로그아웃 버튼 </a:t>
            </a:r>
            <a:r>
              <a:rPr lang="en-US" altLang="ko-KR" sz="1000" dirty="0"/>
              <a:t>&gt; “</a:t>
            </a:r>
            <a:r>
              <a:rPr lang="ko-KR" altLang="en-US" sz="1000" dirty="0"/>
              <a:t>로그아웃 하시겠습니까</a:t>
            </a:r>
            <a:r>
              <a:rPr lang="en-US" altLang="ko-KR" sz="1000" dirty="0"/>
              <a:t>?”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r>
              <a:rPr lang="ko-KR" altLang="en-US" sz="1000" dirty="0"/>
              <a:t> 선택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dirty="0"/>
              <a:t>    &gt;</a:t>
            </a:r>
            <a:r>
              <a:rPr lang="ko-KR" altLang="en-US" sz="1000" dirty="0"/>
              <a:t> 로그인상태 유지 또는 로그아웃 실행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067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2006</Words>
  <Application>Microsoft Office PowerPoint</Application>
  <PresentationFormat>와이드스크린</PresentationFormat>
  <Paragraphs>365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Junga Ryu</dc:creator>
  <cp:lastModifiedBy>Junga Ryu</cp:lastModifiedBy>
  <cp:revision>27</cp:revision>
  <dcterms:created xsi:type="dcterms:W3CDTF">2022-10-04T01:17:12Z</dcterms:created>
  <dcterms:modified xsi:type="dcterms:W3CDTF">2022-10-05T10:00:17Z</dcterms:modified>
</cp:coreProperties>
</file>