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a Ryu" initials="JR" lastIdx="2" clrIdx="0">
    <p:extLst>
      <p:ext uri="{19B8F6BF-5375-455C-9EA6-DF929625EA0E}">
        <p15:presenceInfo xmlns:p15="http://schemas.microsoft.com/office/powerpoint/2012/main" userId="47817c89c01e5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6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9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6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0777-37C7-497E-8463-209320C1BB0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1527-2073-4F9C-BC82-7CC14ED8E6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47235C-A71A-4B02-AC3F-23E833344048}"/>
              </a:ext>
            </a:extLst>
          </p:cNvPr>
          <p:cNvSpPr/>
          <p:nvPr userDrawn="1"/>
        </p:nvSpPr>
        <p:spPr>
          <a:xfrm>
            <a:off x="-77937" y="-98963"/>
            <a:ext cx="12762359" cy="9216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9248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76" y="1257941"/>
            <a:ext cx="5301451" cy="35309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/>
              <a:t>전상품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메인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페이지</a:t>
            </a:r>
            <a:endParaRPr lang="en-US" altLang="ko-KR" sz="1000" b="1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메인 썸네일 </a:t>
            </a:r>
            <a:r>
              <a:rPr lang="en-US" altLang="ko-KR" sz="1000" dirty="0"/>
              <a:t>&gt; </a:t>
            </a:r>
            <a:r>
              <a:rPr lang="ko-KR" altLang="en-US" sz="1000" dirty="0" err="1"/>
              <a:t>캐러셀</a:t>
            </a:r>
            <a:r>
              <a:rPr lang="ko-KR" altLang="en-US" sz="1000" dirty="0"/>
              <a:t> 이미지 </a:t>
            </a:r>
            <a:r>
              <a:rPr lang="en-US" altLang="ko-KR" sz="1000" dirty="0"/>
              <a:t>3</a:t>
            </a:r>
            <a:r>
              <a:rPr lang="ko-KR" altLang="en-US" sz="1000" dirty="0"/>
              <a:t>장 슬라이드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상품 썸네일 </a:t>
            </a:r>
            <a:r>
              <a:rPr lang="en-US" altLang="ko-KR" sz="1000" dirty="0"/>
              <a:t>&gt; 4</a:t>
            </a:r>
            <a:r>
              <a:rPr lang="ko-KR" altLang="en-US" sz="1000" dirty="0"/>
              <a:t>개씩 </a:t>
            </a:r>
            <a:r>
              <a:rPr lang="en-US" altLang="ko-KR" sz="1000" dirty="0"/>
              <a:t>2</a:t>
            </a:r>
            <a:r>
              <a:rPr lang="ko-KR" altLang="en-US" sz="1000" dirty="0"/>
              <a:t>줄 총 </a:t>
            </a:r>
            <a:r>
              <a:rPr lang="en-US" altLang="ko-KR" sz="1000" dirty="0"/>
              <a:t>8</a:t>
            </a:r>
            <a:r>
              <a:rPr lang="ko-KR" altLang="en-US" sz="1000" dirty="0"/>
              <a:t>항목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신상품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낮은가격순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높은가격순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인기순</a:t>
            </a:r>
            <a:r>
              <a:rPr lang="ko-KR" altLang="en-US" sz="1000" dirty="0"/>
              <a:t>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해당하는 정렬로 상품 정렬</a:t>
            </a:r>
            <a:r>
              <a:rPr lang="en-US" altLang="ko-KR" sz="1000" dirty="0"/>
              <a:t>(</a:t>
            </a:r>
            <a:r>
              <a:rPr lang="ko-KR" altLang="en-US" sz="1000" dirty="0"/>
              <a:t>페이지 이동</a:t>
            </a:r>
            <a:r>
              <a:rPr lang="en-US" altLang="ko-KR" sz="1000" dirty="0"/>
              <a:t>)</a:t>
            </a:r>
          </a:p>
          <a:p>
            <a:pPr marL="228604" indent="-228604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페이지 이동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위 화살표 버튼 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스크롤이 맨 위가 아닐 경우에 보이는 버튼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버튼 클릭 시 스크롤 맨 위로 이동함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** </a:t>
            </a:r>
            <a:r>
              <a:rPr lang="ko-KR" altLang="en-US" sz="1000" dirty="0">
                <a:solidFill>
                  <a:srgbClr val="FF0000"/>
                </a:solidFill>
              </a:rPr>
              <a:t>제일 나중에 구현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26B8C-68BE-484C-A0E7-AF6395F7B56C}"/>
              </a:ext>
            </a:extLst>
          </p:cNvPr>
          <p:cNvGrpSpPr/>
          <p:nvPr/>
        </p:nvGrpSpPr>
        <p:grpSpPr>
          <a:xfrm>
            <a:off x="203997" y="1257943"/>
            <a:ext cx="4705648" cy="6483663"/>
            <a:chOff x="255418" y="96678"/>
            <a:chExt cx="4705649" cy="64836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49FE0EB-68B1-40A3-8630-2D90C2B06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18" y="2955249"/>
              <a:ext cx="4705649" cy="36250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390BD8-08B0-4734-935F-6C42072C4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8" y="96678"/>
              <a:ext cx="4705649" cy="362509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1E359F-A0BA-46B2-AB98-4208AA628851}"/>
              </a:ext>
            </a:extLst>
          </p:cNvPr>
          <p:cNvGrpSpPr/>
          <p:nvPr/>
        </p:nvGrpSpPr>
        <p:grpSpPr>
          <a:xfrm>
            <a:off x="5013977" y="4909033"/>
            <a:ext cx="7233660" cy="3158597"/>
            <a:chOff x="5013977" y="4909033"/>
            <a:chExt cx="7233660" cy="31585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471909-EBF6-48D6-BD4D-F694C66B7F00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306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메인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각 카테고리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텍스트 언더라인 표시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7C91F7-1405-4D0A-9D8F-CC6247690E92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49DABF9-EA44-408F-87D4-27B4F447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653" y="7510101"/>
              <a:ext cx="1543926" cy="55752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EB7872-D4FD-401E-A238-1194B46D2C36}"/>
                </a:ext>
              </a:extLst>
            </p:cNvPr>
            <p:cNvSpPr/>
            <p:nvPr/>
          </p:nvSpPr>
          <p:spPr>
            <a:xfrm>
              <a:off x="7570166" y="6779442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92B71E6-F873-4FE1-8A56-B59A27A7581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079883" y="7009856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83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4211409" cy="1915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주문내역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상세보기 버튼 </a:t>
            </a:r>
            <a:r>
              <a:rPr lang="en-US" altLang="ko-KR" sz="1000"/>
              <a:t>&gt; </a:t>
            </a:r>
            <a:r>
              <a:rPr lang="ko-KR" altLang="en-US" sz="1000"/>
              <a:t>해당 주문에 대한 마이페이지</a:t>
            </a:r>
            <a:r>
              <a:rPr lang="en-US" altLang="ko-KR" sz="1000"/>
              <a:t>-</a:t>
            </a:r>
            <a:r>
              <a:rPr lang="ko-KR" altLang="en-US" sz="1000"/>
              <a:t>주문상세 페이지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/>
              <a:t>페이지 이동 버튼 </a:t>
            </a:r>
            <a:r>
              <a:rPr lang="en-US" altLang="ko-KR" sz="1000"/>
              <a:t>&gt; </a:t>
            </a:r>
            <a:r>
              <a:rPr lang="ko-KR" altLang="en-US" sz="1000"/>
              <a:t>페이지 이동 기능</a:t>
            </a: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27D9C-007F-49E2-9246-4FD3AC81A12D}"/>
              </a:ext>
            </a:extLst>
          </p:cNvPr>
          <p:cNvGrpSpPr/>
          <p:nvPr/>
        </p:nvGrpSpPr>
        <p:grpSpPr>
          <a:xfrm>
            <a:off x="203993" y="2534887"/>
            <a:ext cx="4705649" cy="3929764"/>
            <a:chOff x="203993" y="1294236"/>
            <a:chExt cx="4705649" cy="392976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007F594-363F-44CC-9DD4-BDEDBC385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93" y="1294236"/>
              <a:ext cx="4705649" cy="36595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3F697-FC10-48BA-99A2-03CC2813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3" y="1564486"/>
              <a:ext cx="4705649" cy="365951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</p:spTree>
    <p:extLst>
      <p:ext uri="{BB962C8B-B14F-4D97-AF65-F5344CB8AC3E}">
        <p14:creationId xmlns:p14="http://schemas.microsoft.com/office/powerpoint/2010/main" val="399030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4733988" cy="330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주문상세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모든 항목 수정 불가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리뷰작성 버튼</a:t>
            </a:r>
            <a:r>
              <a:rPr lang="en-US" altLang="ko-KR" sz="1000"/>
              <a:t>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리뷰작성 팝업 실행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작성된 리뷰가 있는 경우 </a:t>
            </a:r>
            <a:r>
              <a:rPr lang="en-US" altLang="ko-KR" sz="1000"/>
              <a:t>: </a:t>
            </a:r>
            <a:r>
              <a:rPr lang="ko-KR" altLang="en-US" sz="1000"/>
              <a:t>전에 작성한 리뷰가 </a:t>
            </a:r>
            <a:r>
              <a:rPr lang="en-US" altLang="ko-KR" sz="1000"/>
              <a:t>input</a:t>
            </a:r>
            <a:r>
              <a:rPr lang="ko-KR" altLang="en-US" sz="1000"/>
              <a:t>에 출력된 상태로 팝업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리뷰삭제 버튼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작성된 리뷰가 있는 경우 </a:t>
            </a:r>
            <a:r>
              <a:rPr lang="en-US" altLang="ko-KR" sz="1000"/>
              <a:t>: “</a:t>
            </a:r>
            <a:r>
              <a:rPr lang="ko-KR" altLang="en-US" sz="1000"/>
              <a:t>리뷰를 삭제하시겠습니까</a:t>
            </a:r>
            <a:r>
              <a:rPr lang="en-US" altLang="ko-KR" sz="1000"/>
              <a:t>?” confirm </a:t>
            </a:r>
            <a:r>
              <a:rPr lang="ko-KR" altLang="en-US" sz="1000"/>
              <a:t>팝업 후 삭제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작성된 리뷰가 없는 경우 </a:t>
            </a:r>
            <a:r>
              <a:rPr lang="en-US" altLang="ko-KR" sz="1000"/>
              <a:t>: “</a:t>
            </a:r>
            <a:r>
              <a:rPr lang="ko-KR" altLang="en-US" sz="1000"/>
              <a:t>리뷰가 작성되지 않았습니다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교환신청</a:t>
            </a:r>
            <a:r>
              <a:rPr lang="en-US" altLang="ko-KR" sz="1000"/>
              <a:t>/</a:t>
            </a:r>
            <a:r>
              <a:rPr lang="ko-KR" altLang="en-US" sz="1000"/>
              <a:t>반품신청 버튼 </a:t>
            </a:r>
            <a:r>
              <a:rPr lang="en-US" altLang="ko-KR" sz="1000"/>
              <a:t>&gt; </a:t>
            </a:r>
            <a:r>
              <a:rPr lang="ko-KR" altLang="en-US" sz="1000"/>
              <a:t>기능 구현 </a:t>
            </a:r>
            <a:r>
              <a:rPr lang="en-US" altLang="ko-KR" sz="1000"/>
              <a:t>X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목록보기 버튼 </a:t>
            </a:r>
            <a:r>
              <a:rPr lang="en-US" altLang="ko-KR" sz="1000"/>
              <a:t>&gt; </a:t>
            </a:r>
            <a:r>
              <a:rPr lang="ko-KR" altLang="en-US" sz="1000"/>
              <a:t>마이페이지</a:t>
            </a:r>
            <a:r>
              <a:rPr lang="en-US" altLang="ko-KR" sz="1000"/>
              <a:t>-</a:t>
            </a:r>
            <a:r>
              <a:rPr lang="ko-KR" altLang="en-US" sz="1000"/>
              <a:t>주문내역 페이지로 이동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6534A8A-5F0F-4AB4-B763-763C159DB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3" y="2670012"/>
            <a:ext cx="4705649" cy="3659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87DE6-3947-48FB-986B-264B1990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196" y="226483"/>
            <a:ext cx="2255151" cy="22985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8DFE34-F84D-4CEC-889A-13FFCBC561BC}"/>
              </a:ext>
            </a:extLst>
          </p:cNvPr>
          <p:cNvSpPr/>
          <p:nvPr/>
        </p:nvSpPr>
        <p:spPr>
          <a:xfrm>
            <a:off x="5378873" y="1992589"/>
            <a:ext cx="885026" cy="197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E07E27-FE1A-4DD6-A737-E10C2582392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90739" y="1641630"/>
            <a:ext cx="1288134" cy="449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4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2706190" cy="1684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최근본상품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최근 본 상품은 최대 </a:t>
            </a:r>
            <a:r>
              <a:rPr lang="en-US" altLang="ko-KR" sz="1000"/>
              <a:t>5</a:t>
            </a:r>
            <a:r>
              <a:rPr lang="ko-KR" altLang="en-US" sz="1000"/>
              <a:t>개까지만 저장 가능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삭제 버튼 </a:t>
            </a:r>
            <a:r>
              <a:rPr lang="en-US" altLang="ko-KR" sz="1000"/>
              <a:t>&gt; </a:t>
            </a:r>
            <a:r>
              <a:rPr lang="ko-KR" altLang="en-US" sz="1000"/>
              <a:t>해당 상품 리스트에서 삭제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763DE3-7B0D-4521-A75C-E6CC8E2225E0}"/>
              </a:ext>
            </a:extLst>
          </p:cNvPr>
          <p:cNvGrpSpPr/>
          <p:nvPr/>
        </p:nvGrpSpPr>
        <p:grpSpPr>
          <a:xfrm>
            <a:off x="203994" y="2540448"/>
            <a:ext cx="4705648" cy="3918642"/>
            <a:chOff x="203994" y="0"/>
            <a:chExt cx="4705648" cy="391864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99D7DB8-75B6-43D0-8A11-ED2C9FD3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4" y="0"/>
              <a:ext cx="4705648" cy="365951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C6F3E0-5C43-47B1-A634-AC80EE08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94" y="259129"/>
              <a:ext cx="4705648" cy="365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07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3512500" cy="2145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문의글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문의제목 클릭 </a:t>
            </a:r>
            <a:r>
              <a:rPr lang="en-US" altLang="ko-KR" sz="1000"/>
              <a:t>&gt; </a:t>
            </a:r>
            <a:r>
              <a:rPr lang="ko-KR" altLang="en-US" sz="1000"/>
              <a:t>마이페이지</a:t>
            </a:r>
            <a:r>
              <a:rPr lang="en-US" altLang="ko-KR" sz="1000"/>
              <a:t>-</a:t>
            </a:r>
            <a:r>
              <a:rPr lang="ko-KR" altLang="en-US" sz="1000"/>
              <a:t>문의상세 페이지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/>
              <a:t>문의글 작성 버튼 </a:t>
            </a:r>
            <a:r>
              <a:rPr lang="en-US" altLang="ko-KR" sz="1000"/>
              <a:t>&gt; </a:t>
            </a:r>
            <a:r>
              <a:rPr lang="ko-KR" altLang="en-US" sz="1000"/>
              <a:t>마이페이지</a:t>
            </a:r>
            <a:r>
              <a:rPr lang="en-US" altLang="ko-KR" sz="1000"/>
              <a:t>-</a:t>
            </a:r>
            <a:r>
              <a:rPr lang="ko-KR" altLang="en-US" sz="1000"/>
              <a:t>문의글작성 페이지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/>
              <a:t>페이지 이동 버튼 </a:t>
            </a:r>
            <a:r>
              <a:rPr lang="en-US" altLang="ko-KR" sz="1000"/>
              <a:t>&gt; </a:t>
            </a:r>
            <a:r>
              <a:rPr lang="ko-KR" altLang="en-US" sz="1000"/>
              <a:t>페이지 이동 기능</a:t>
            </a: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CA521F-BF5A-4C2F-A636-64E3D524F5D0}"/>
              </a:ext>
            </a:extLst>
          </p:cNvPr>
          <p:cNvGrpSpPr/>
          <p:nvPr/>
        </p:nvGrpSpPr>
        <p:grpSpPr>
          <a:xfrm>
            <a:off x="203993" y="2539420"/>
            <a:ext cx="4705647" cy="3920697"/>
            <a:chOff x="203993" y="1990086"/>
            <a:chExt cx="4705647" cy="39206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DE13CB2-7A0D-4AFB-8DB9-16EB94A1C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3" y="1990086"/>
              <a:ext cx="4705647" cy="36595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B7D399-C4AF-432F-9962-A4694378E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3" y="2251270"/>
              <a:ext cx="4705647" cy="365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39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2970685" cy="1915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문의상세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모든항목 수정 불가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첨부파일 클릭 </a:t>
            </a:r>
            <a:r>
              <a:rPr lang="en-US" altLang="ko-KR" sz="1000"/>
              <a:t>&gt; </a:t>
            </a:r>
            <a:r>
              <a:rPr lang="ko-KR" altLang="en-US" sz="1000"/>
              <a:t>첨부파일 다운로드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확인 버튼 </a:t>
            </a:r>
            <a:r>
              <a:rPr lang="en-US" altLang="ko-KR" sz="1000"/>
              <a:t>&gt; </a:t>
            </a:r>
            <a:r>
              <a:rPr lang="ko-KR" altLang="en-US" sz="1000"/>
              <a:t>마이페이지</a:t>
            </a:r>
            <a:r>
              <a:rPr lang="en-US" altLang="ko-KR" sz="1000"/>
              <a:t>-</a:t>
            </a:r>
            <a:r>
              <a:rPr lang="ko-KR" altLang="en-US" sz="1000"/>
              <a:t>문의글 페이지로 이동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E8A8B8-062F-4E3A-A510-C14802002FE3}"/>
              </a:ext>
            </a:extLst>
          </p:cNvPr>
          <p:cNvGrpSpPr/>
          <p:nvPr/>
        </p:nvGrpSpPr>
        <p:grpSpPr>
          <a:xfrm>
            <a:off x="203994" y="2323888"/>
            <a:ext cx="4705648" cy="4351762"/>
            <a:chOff x="203994" y="0"/>
            <a:chExt cx="4705648" cy="435176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1ABEEEE-581B-447D-BB8B-C1406EE9D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4" y="0"/>
              <a:ext cx="4705648" cy="365951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0AFD0E-2140-403E-85D1-D7E3D80F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4" y="692249"/>
              <a:ext cx="4705647" cy="365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02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4887877" cy="330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문의글작성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문의 카테고리 셀렉트 박스 </a:t>
            </a:r>
            <a:r>
              <a:rPr lang="en-US" altLang="ko-KR" sz="1000"/>
              <a:t>&gt; </a:t>
            </a:r>
            <a:r>
              <a:rPr lang="ko-KR" altLang="en-US" sz="1000"/>
              <a:t>상품</a:t>
            </a:r>
            <a:r>
              <a:rPr lang="en-US" altLang="ko-KR" sz="1000"/>
              <a:t> </a:t>
            </a:r>
            <a:r>
              <a:rPr lang="ko-KR" altLang="en-US" sz="1000"/>
              <a:t>또는 교환</a:t>
            </a:r>
            <a:r>
              <a:rPr lang="en-US" altLang="ko-KR" sz="1000"/>
              <a:t>/</a:t>
            </a:r>
            <a:r>
              <a:rPr lang="ko-KR" altLang="en-US" sz="1000"/>
              <a:t>환불 중 선택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문의 제목 및 문의내용 입력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첨부파일 파일선택 버튼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첨부파일 파일 선택</a:t>
            </a:r>
            <a:br>
              <a:rPr lang="en-US" altLang="ko-KR" sz="1000"/>
            </a:br>
            <a:r>
              <a:rPr lang="en-US" altLang="ko-KR" sz="1000"/>
              <a:t>&gt; jpg,</a:t>
            </a:r>
            <a:r>
              <a:rPr lang="ko-KR" altLang="en-US" sz="1000"/>
              <a:t> </a:t>
            </a:r>
            <a:r>
              <a:rPr lang="en-US" altLang="ko-KR" sz="1000"/>
              <a:t>png,</a:t>
            </a:r>
            <a:r>
              <a:rPr lang="ko-KR" altLang="en-US" sz="1000"/>
              <a:t> </a:t>
            </a:r>
            <a:r>
              <a:rPr lang="en-US" altLang="ko-KR" sz="1000"/>
              <a:t>pdf,</a:t>
            </a:r>
            <a:r>
              <a:rPr lang="ko-KR" altLang="en-US" sz="1000"/>
              <a:t> </a:t>
            </a:r>
            <a:r>
              <a:rPr lang="en-US" altLang="ko-KR" sz="1000"/>
              <a:t>zip</a:t>
            </a:r>
            <a:r>
              <a:rPr lang="ko-KR" altLang="en-US" sz="1000"/>
              <a:t> 파일만 첨부 가능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등록 버튼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문의 제목 또는 문의 내용 누락 시 </a:t>
            </a:r>
            <a:r>
              <a:rPr lang="en-US" altLang="ko-KR" sz="1000"/>
              <a:t>: “</a:t>
            </a:r>
            <a:r>
              <a:rPr lang="ko-KR" altLang="en-US" sz="1000"/>
              <a:t>입력되지 않은 항목이 있습니다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br>
              <a:rPr lang="en-US" altLang="ko-KR" sz="1000"/>
            </a:br>
            <a:r>
              <a:rPr lang="en-US" altLang="ko-KR" sz="1000"/>
              <a:t>&gt; “</a:t>
            </a:r>
            <a:r>
              <a:rPr lang="ko-KR" altLang="en-US" sz="1000"/>
              <a:t>등록하시겠습니까</a:t>
            </a:r>
            <a:r>
              <a:rPr lang="en-US" altLang="ko-KR" sz="1000"/>
              <a:t>?” confirm </a:t>
            </a:r>
            <a:r>
              <a:rPr lang="ko-KR" altLang="en-US" sz="1000"/>
              <a:t>팝업 후 등록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취소 버튼 </a:t>
            </a:r>
            <a:r>
              <a:rPr lang="en-US" altLang="ko-KR" sz="1000"/>
              <a:t>&gt; “</a:t>
            </a:r>
            <a:r>
              <a:rPr lang="ko-KR" altLang="en-US" sz="1000"/>
              <a:t>문의를 취소하시겠습니까</a:t>
            </a:r>
            <a:r>
              <a:rPr lang="en-US" altLang="ko-KR" sz="1000"/>
              <a:t>?” confirm </a:t>
            </a:r>
            <a:r>
              <a:rPr lang="ko-KR" altLang="en-US" sz="1000"/>
              <a:t>팝업 후</a:t>
            </a:r>
            <a:r>
              <a:rPr lang="en-US" altLang="ko-KR" sz="1000"/>
              <a:t>, </a:t>
            </a:r>
            <a:r>
              <a:rPr lang="ko-KR" altLang="en-US" sz="1000"/>
              <a:t>문의글 페이지로 이동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1EA0E4-B150-45B0-B37C-3ABBDCEFAF13}"/>
              </a:ext>
            </a:extLst>
          </p:cNvPr>
          <p:cNvGrpSpPr/>
          <p:nvPr/>
        </p:nvGrpSpPr>
        <p:grpSpPr>
          <a:xfrm>
            <a:off x="203994" y="2539226"/>
            <a:ext cx="4705648" cy="3921085"/>
            <a:chOff x="203994" y="0"/>
            <a:chExt cx="4705648" cy="39210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3ACC67-BEAF-4491-B8FD-90A6D3339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4" y="0"/>
              <a:ext cx="4705648" cy="36595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8A67-2BAE-4A64-94D5-4CBC258E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94" y="261572"/>
              <a:ext cx="4705648" cy="365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69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7109639" cy="2607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회원정보수정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페이지 이동 전</a:t>
            </a:r>
            <a:r>
              <a:rPr lang="en-US" altLang="ko-KR" sz="1000"/>
              <a:t>, </a:t>
            </a:r>
            <a:r>
              <a:rPr lang="ko-KR" altLang="en-US" sz="1000"/>
              <a:t>비밀번호 한번 더 확인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아이디</a:t>
            </a:r>
            <a:r>
              <a:rPr lang="en-US" altLang="ko-KR" sz="1000"/>
              <a:t>, </a:t>
            </a:r>
            <a:r>
              <a:rPr lang="ko-KR" altLang="en-US" sz="1000"/>
              <a:t>이름</a:t>
            </a:r>
            <a:r>
              <a:rPr lang="en-US" altLang="ko-KR" sz="1000"/>
              <a:t>, </a:t>
            </a:r>
            <a:r>
              <a:rPr lang="ko-KR" altLang="en-US" sz="1000"/>
              <a:t>성별</a:t>
            </a:r>
            <a:r>
              <a:rPr lang="en-US" altLang="ko-KR" sz="1000"/>
              <a:t>, </a:t>
            </a:r>
            <a:r>
              <a:rPr lang="ko-KR" altLang="en-US" sz="1000"/>
              <a:t>생년월일 항목 수정 불가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취소 버튼 </a:t>
            </a:r>
            <a:r>
              <a:rPr lang="en-US" altLang="ko-KR" sz="1000"/>
              <a:t>&gt; “</a:t>
            </a:r>
            <a:r>
              <a:rPr lang="ko-KR" altLang="en-US" sz="1000"/>
              <a:t>수정을 취소하시겠습니까</a:t>
            </a:r>
            <a:r>
              <a:rPr lang="en-US" altLang="ko-KR" sz="1000"/>
              <a:t>?” confirm </a:t>
            </a:r>
            <a:r>
              <a:rPr lang="ko-KR" altLang="en-US" sz="1000"/>
              <a:t>팝업 후 취소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수정완료 버튼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필수입력항목이 입력되지 않은 경우 </a:t>
            </a:r>
            <a:r>
              <a:rPr lang="en-US" altLang="ko-KR" sz="1000"/>
              <a:t>: “</a:t>
            </a:r>
            <a:r>
              <a:rPr lang="ko-KR" altLang="en-US" sz="1000"/>
              <a:t>입력되지 않은 항목이 있습니다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필수입력항목이 모두 입력된 경우 </a:t>
            </a:r>
            <a:r>
              <a:rPr lang="en-US" altLang="ko-KR" sz="1000"/>
              <a:t>: “</a:t>
            </a:r>
            <a:r>
              <a:rPr lang="ko-KR" altLang="en-US" sz="1000"/>
              <a:t>회원정보를 수정하시겠습니까</a:t>
            </a:r>
            <a:r>
              <a:rPr lang="en-US" altLang="ko-KR" sz="1000"/>
              <a:t>?” confirm </a:t>
            </a:r>
            <a:r>
              <a:rPr lang="ko-KR" altLang="en-US" sz="1000"/>
              <a:t>팝업 후 저장</a:t>
            </a:r>
            <a:r>
              <a:rPr lang="en-US" altLang="ko-KR" sz="1000"/>
              <a:t>, </a:t>
            </a:r>
            <a:r>
              <a:rPr lang="ko-KR" altLang="en-US" sz="1000"/>
              <a:t>전상품</a:t>
            </a:r>
            <a:r>
              <a:rPr lang="en-US" altLang="ko-KR" sz="1000"/>
              <a:t>(</a:t>
            </a:r>
            <a:r>
              <a:rPr lang="ko-KR" altLang="en-US" sz="1000"/>
              <a:t>메인</a:t>
            </a:r>
            <a:r>
              <a:rPr lang="en-US" altLang="ko-KR" sz="1000"/>
              <a:t>) </a:t>
            </a:r>
            <a:r>
              <a:rPr lang="ko-KR" altLang="en-US" sz="1000"/>
              <a:t>페이지로 이동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463159-F444-465C-B4B9-4B96962630DB}"/>
              </a:ext>
            </a:extLst>
          </p:cNvPr>
          <p:cNvGrpSpPr/>
          <p:nvPr/>
        </p:nvGrpSpPr>
        <p:grpSpPr>
          <a:xfrm>
            <a:off x="203994" y="3887055"/>
            <a:ext cx="4705648" cy="3922839"/>
            <a:chOff x="203994" y="-79193"/>
            <a:chExt cx="4705648" cy="392283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B80FC21-5C98-4982-BD58-683CB7BBE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4" y="-79193"/>
              <a:ext cx="4705648" cy="365951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B48E03-B161-4041-8654-B2F05BCC9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94" y="184133"/>
              <a:ext cx="4705648" cy="365951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62CAAEB-14A0-4CA6-94BD-434E94ED7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06"/>
          <a:stretch/>
        </p:blipFill>
        <p:spPr>
          <a:xfrm>
            <a:off x="203994" y="876033"/>
            <a:ext cx="4705648" cy="26968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F6EFAB-FD4F-468A-A492-81B7EEB53CA4}"/>
              </a:ext>
            </a:extLst>
          </p:cNvPr>
          <p:cNvSpPr/>
          <p:nvPr/>
        </p:nvSpPr>
        <p:spPr>
          <a:xfrm>
            <a:off x="6197775" y="1536706"/>
            <a:ext cx="1261803" cy="183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F15E45-2475-4D8F-B143-52140F1F458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910263" y="1628611"/>
            <a:ext cx="2287512" cy="513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4772460" cy="1684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마이페이지</a:t>
            </a:r>
            <a:r>
              <a:rPr lang="en-US" altLang="ko-KR" sz="1000" b="1"/>
              <a:t>-</a:t>
            </a:r>
            <a:r>
              <a:rPr lang="ko-KR" altLang="en-US" sz="1000" b="1"/>
              <a:t>회원탈퇴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페이지 이동 전</a:t>
            </a:r>
            <a:r>
              <a:rPr lang="en-US" altLang="ko-KR" sz="1000"/>
              <a:t>, </a:t>
            </a:r>
            <a:r>
              <a:rPr lang="ko-KR" altLang="en-US" sz="1000"/>
              <a:t>비밀번호 한번 더 확인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회원탈퇴 버튼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비밀번호가 일치할 경우 </a:t>
            </a:r>
            <a:r>
              <a:rPr lang="en-US" altLang="ko-KR" sz="1000"/>
              <a:t>: confirm </a:t>
            </a:r>
            <a:r>
              <a:rPr lang="ko-KR" altLang="en-US" sz="1000"/>
              <a:t>팝업 후 탈퇴시 </a:t>
            </a:r>
            <a:r>
              <a:rPr lang="en-US" altLang="ko-KR" sz="1000"/>
              <a:t>alert </a:t>
            </a:r>
            <a:r>
              <a:rPr lang="ko-KR" altLang="en-US" sz="1000"/>
              <a:t>팝업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비밀번호가 일치하지 않는 경우 </a:t>
            </a:r>
            <a:r>
              <a:rPr lang="en-US" altLang="ko-KR" sz="1000"/>
              <a:t>: “</a:t>
            </a:r>
            <a:r>
              <a:rPr lang="ko-KR" altLang="en-US" sz="1000"/>
              <a:t>비밀번호가 일치하지 않습니다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CD1DE5-9560-47E1-87B1-E9BE58841EE2}"/>
              </a:ext>
            </a:extLst>
          </p:cNvPr>
          <p:cNvGrpSpPr/>
          <p:nvPr/>
        </p:nvGrpSpPr>
        <p:grpSpPr>
          <a:xfrm>
            <a:off x="5013977" y="4781939"/>
            <a:ext cx="7382018" cy="3923682"/>
            <a:chOff x="5013977" y="4781939"/>
            <a:chExt cx="7382018" cy="39236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CEE34F-1522-43A4-9DEE-8D6FF962DF6F}"/>
                </a:ext>
              </a:extLst>
            </p:cNvPr>
            <p:cNvGrpSpPr/>
            <p:nvPr/>
          </p:nvGrpSpPr>
          <p:grpSpPr>
            <a:xfrm>
              <a:off x="5013977" y="4909034"/>
              <a:ext cx="6989283" cy="3796587"/>
              <a:chOff x="5013977" y="4909034"/>
              <a:chExt cx="6989283" cy="37965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A2C9E-1255-4327-A3CD-AB3AC430D3E2}"/>
                  </a:ext>
                </a:extLst>
              </p:cNvPr>
              <p:cNvSpPr txBox="1"/>
              <p:nvPr/>
            </p:nvSpPr>
            <p:spPr>
              <a:xfrm>
                <a:off x="5013977" y="4909034"/>
                <a:ext cx="4201791" cy="3069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/>
                  <a:t>메인 </a:t>
                </a:r>
                <a:r>
                  <a:rPr lang="en-US" altLang="ko-KR" sz="1000" b="1" dirty="0"/>
                  <a:t>header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 err="1"/>
                  <a:t>JoEunMall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마크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</a:t>
                </a:r>
                <a:r>
                  <a:rPr lang="ko-KR" altLang="en-US" sz="1000" dirty="0" err="1"/>
                  <a:t>전상품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메인</a:t>
                </a:r>
                <a:r>
                  <a:rPr lang="en-US" altLang="ko-KR" sz="1000" dirty="0"/>
                  <a:t>) </a:t>
                </a:r>
                <a:r>
                  <a:rPr lang="ko-KR" altLang="en-US" sz="1000" dirty="0"/>
                  <a:t>페이지로 이동 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각 카테고리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텍스트 언더라인 표시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로그인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로그아웃 버튼 마우스오버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배경색 및 </a:t>
                </a:r>
                <a:r>
                  <a:rPr lang="ko-KR" altLang="en-US" sz="1000" dirty="0" err="1"/>
                  <a:t>글자색</a:t>
                </a:r>
                <a:r>
                  <a:rPr lang="ko-KR" altLang="en-US" sz="1000" dirty="0"/>
                  <a:t> 변경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마이페이지 아이콘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/>
                  <a:t>장바구니 아이콘 </a:t>
                </a:r>
                <a:br>
                  <a:rPr lang="en-US" altLang="ko-KR" sz="1000"/>
                </a:br>
                <a:r>
                  <a:rPr lang="en-US" altLang="ko-KR" sz="1000"/>
                  <a:t>&gt; </a:t>
                </a:r>
                <a:r>
                  <a:rPr lang="ko-KR" altLang="en-US" sz="1000"/>
                  <a:t>장바구니에 담긴 상품 수만큼 반투명한 원형 도형에 숫자로 표기됨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장바구니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검색 아이콘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클릭 시 반투명 검색 </a:t>
                </a:r>
                <a:r>
                  <a:rPr lang="ko-KR" altLang="en-US" sz="1000" dirty="0" err="1"/>
                  <a:t>모달팝업</a:t>
                </a:r>
                <a:endParaRPr lang="en-US" altLang="ko-KR" sz="1000" dirty="0"/>
              </a:p>
              <a:p>
                <a:pPr>
                  <a:lnSpc>
                    <a:spcPct val="150000"/>
                  </a:lnSpc>
                </a:pPr>
                <a:endParaRPr lang="en-US" altLang="ko-KR" sz="10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BB77C4-FF4E-44BC-9431-22D3F1A33A8D}"/>
                  </a:ext>
                </a:extLst>
              </p:cNvPr>
              <p:cNvSpPr txBox="1"/>
              <p:nvPr/>
            </p:nvSpPr>
            <p:spPr>
              <a:xfrm>
                <a:off x="8655869" y="7021314"/>
                <a:ext cx="3347391" cy="1684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/>
                  <a:t>footer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이용약관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개인정보취급방침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기능구현 </a:t>
                </a:r>
                <a:r>
                  <a:rPr lang="en-US" altLang="ko-KR" sz="1000" dirty="0"/>
                  <a:t>X</a:t>
                </a:r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en-US" altLang="ko-KR" sz="1000" dirty="0"/>
                  <a:t>1:1</a:t>
                </a:r>
                <a:r>
                  <a:rPr lang="ko-KR" altLang="en-US" sz="1000" dirty="0"/>
                  <a:t>문의 클릭 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마이페이지</a:t>
                </a:r>
                <a:r>
                  <a:rPr lang="en-US" altLang="ko-KR" sz="1000" dirty="0"/>
                  <a:t>-</a:t>
                </a:r>
                <a:r>
                  <a:rPr lang="ko-KR" altLang="en-US" sz="1000" dirty="0"/>
                  <a:t>내 </a:t>
                </a:r>
                <a:r>
                  <a:rPr lang="ko-KR" altLang="en-US" sz="1000" dirty="0" err="1"/>
                  <a:t>문의글</a:t>
                </a:r>
                <a:r>
                  <a:rPr lang="ko-KR" altLang="en-US" sz="1000" dirty="0"/>
                  <a:t> 페이지 이동</a:t>
                </a:r>
                <a:br>
                  <a:rPr lang="en-US" altLang="ko-KR" sz="1000" dirty="0"/>
                </a:b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로그인 안된 상태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로그인 페이지 이동</a:t>
                </a:r>
                <a:endParaRPr lang="en-US" altLang="ko-KR" sz="1000" dirty="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r>
                  <a:rPr lang="ko-KR" altLang="en-US" sz="1000" dirty="0"/>
                  <a:t>나머지 하단 </a:t>
                </a:r>
                <a:r>
                  <a:rPr lang="ko-KR" altLang="en-US" sz="1000"/>
                  <a:t>정보는 고정</a:t>
                </a:r>
                <a:endParaRPr lang="en-US" altLang="ko-KR" sz="1000"/>
              </a:p>
              <a:p>
                <a:pPr marL="228604" indent="-228604">
                  <a:lnSpc>
                    <a:spcPct val="150000"/>
                  </a:lnSpc>
                  <a:buAutoNum type="arabicParenR"/>
                </a:pPr>
                <a:endParaRPr lang="en-US" altLang="ko-KR" sz="1000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2523E-C7A6-474B-BBB3-EF176934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3950" y="8050529"/>
                <a:ext cx="1543926" cy="55752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4D7A99-DCE4-479E-87CB-45972795F7F1}"/>
                  </a:ext>
                </a:extLst>
              </p:cNvPr>
              <p:cNvSpPr/>
              <p:nvPr/>
            </p:nvSpPr>
            <p:spPr>
              <a:xfrm>
                <a:off x="7570166" y="6779442"/>
                <a:ext cx="1019433" cy="2304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C623419-B9DF-4F0C-A0D5-004C100195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7908966" y="7009856"/>
                <a:ext cx="170917" cy="11959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72E3B-C48D-4629-9F22-CFFBB18B2A2D}"/>
                </a:ext>
              </a:extLst>
            </p:cNvPr>
            <p:cNvSpPr txBox="1"/>
            <p:nvPr/>
          </p:nvSpPr>
          <p:spPr>
            <a:xfrm>
              <a:off x="8655869" y="4781939"/>
              <a:ext cx="3740126" cy="19139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마이페이지 </a:t>
              </a:r>
              <a:r>
                <a:rPr lang="en-US" altLang="ko-KR" sz="1000" b="1"/>
                <a:t>nav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선택된 페이지 </a:t>
              </a:r>
              <a:r>
                <a:rPr lang="en-US" altLang="ko-KR" sz="1000"/>
                <a:t>&gt; </a:t>
              </a:r>
              <a:r>
                <a:rPr lang="ko-KR" altLang="en-US" sz="1000"/>
                <a:t>글씨 진하게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각 항목 마우스오버 </a:t>
              </a:r>
              <a:r>
                <a:rPr lang="en-US" altLang="ko-KR" sz="1000"/>
                <a:t>&gt; </a:t>
              </a:r>
              <a:r>
                <a:rPr lang="ko-KR" altLang="en-US" sz="1000"/>
                <a:t>텍스트 언더라인 표시</a:t>
              </a:r>
              <a:endParaRPr lang="en-US" altLang="ko-KR" sz="1000"/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1000"/>
                <a:t>주문내역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주문내역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최근본상품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최근본상품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내 문의글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문의글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회원정보수정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회원정보수정 페이지 이동</a:t>
              </a:r>
              <a:endParaRPr lang="en-US" altLang="ko-KR" sz="100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회원탈퇴 클릭 </a:t>
              </a:r>
              <a:r>
                <a:rPr lang="en-US" altLang="ko-KR" sz="1000"/>
                <a:t>&gt; </a:t>
              </a:r>
              <a:r>
                <a:rPr lang="ko-KR" altLang="en-US" sz="1000"/>
                <a:t>마이페이지</a:t>
              </a:r>
              <a:r>
                <a:rPr lang="en-US" altLang="ko-KR" sz="1000"/>
                <a:t>-</a:t>
              </a:r>
              <a:r>
                <a:rPr lang="ko-KR" altLang="en-US" sz="1000"/>
                <a:t>회원탈퇴 페이지 이동</a:t>
              </a:r>
              <a:endParaRPr lang="en-US" altLang="ko-KR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744BF4-CCD7-4C83-9B46-596CAAAE9F57}"/>
              </a:ext>
            </a:extLst>
          </p:cNvPr>
          <p:cNvGrpSpPr/>
          <p:nvPr/>
        </p:nvGrpSpPr>
        <p:grpSpPr>
          <a:xfrm>
            <a:off x="203994" y="2536793"/>
            <a:ext cx="4705648" cy="3925951"/>
            <a:chOff x="203994" y="705921"/>
            <a:chExt cx="4705648" cy="39259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45CF3BC-A31B-4D22-A755-B7BCEB97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4" y="705921"/>
              <a:ext cx="4705648" cy="36595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B79288-1967-4948-AE70-75515DF6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4" y="972359"/>
              <a:ext cx="4705647" cy="3659513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AF8154-C5C3-4030-A691-59836B09569C}"/>
              </a:ext>
            </a:extLst>
          </p:cNvPr>
          <p:cNvSpPr/>
          <p:nvPr/>
        </p:nvSpPr>
        <p:spPr>
          <a:xfrm>
            <a:off x="6818081" y="2014429"/>
            <a:ext cx="752086" cy="18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5A3EFA-4A2F-4997-8BDF-708EAD039A7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248527" y="2108104"/>
            <a:ext cx="3569554" cy="1100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EEEC9-854E-4194-A14D-CC5F3A4F3E72}"/>
              </a:ext>
            </a:extLst>
          </p:cNvPr>
          <p:cNvSpPr/>
          <p:nvPr/>
        </p:nvSpPr>
        <p:spPr>
          <a:xfrm>
            <a:off x="2084302" y="2930214"/>
            <a:ext cx="1296570" cy="607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2CCBEF-8EC8-47EA-B4BC-22C046FE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23" y="549915"/>
            <a:ext cx="1958309" cy="10416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130BE1-0BC9-4F2B-927E-D609453DA3D2}"/>
              </a:ext>
            </a:extLst>
          </p:cNvPr>
          <p:cNvSpPr/>
          <p:nvPr/>
        </p:nvSpPr>
        <p:spPr>
          <a:xfrm>
            <a:off x="8091914" y="2014429"/>
            <a:ext cx="575987" cy="18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761BD-B2C1-4EB6-B60C-34421470456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379908" y="1310448"/>
            <a:ext cx="2146024" cy="703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5437707" cy="330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검색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모달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반투명 </a:t>
            </a:r>
            <a:r>
              <a:rPr lang="en-US" altLang="ko-KR" sz="1000" dirty="0"/>
              <a:t>70% </a:t>
            </a:r>
            <a:r>
              <a:rPr lang="ko-KR" altLang="en-US" sz="1000" dirty="0"/>
              <a:t>정도로 </a:t>
            </a:r>
            <a:r>
              <a:rPr lang="ko-KR" altLang="en-US" sz="1000" dirty="0" err="1"/>
              <a:t>모달</a:t>
            </a:r>
            <a:r>
              <a:rPr lang="ko-KR" altLang="en-US" sz="1000" dirty="0"/>
              <a:t> 페이지 제작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검색 버튼을 누르기 이전 페이지가 검색페이지 밑으로 보여야함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일치하는 검색어가 없는 경우 </a:t>
            </a:r>
            <a:r>
              <a:rPr lang="en-US" altLang="ko-KR" sz="1000" dirty="0"/>
              <a:t>&gt; “</a:t>
            </a:r>
            <a:r>
              <a:rPr lang="ko-KR" altLang="en-US" sz="1000" dirty="0"/>
              <a:t>존재하지 않는 상품입니다</a:t>
            </a:r>
            <a:r>
              <a:rPr lang="en-US" altLang="ko-KR" sz="1000" dirty="0"/>
              <a:t>.”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내용을 입력하지 않은 상태로 검색 버튼을 누른 경우 </a:t>
            </a:r>
            <a:r>
              <a:rPr lang="en-US" altLang="ko-KR" sz="1000" dirty="0"/>
              <a:t>&gt; “</a:t>
            </a:r>
            <a:r>
              <a:rPr lang="ko-KR" altLang="en-US" sz="1000" dirty="0"/>
              <a:t>검색어를 입력해주세요</a:t>
            </a:r>
            <a:r>
              <a:rPr lang="en-US" altLang="ko-KR" sz="1000" dirty="0"/>
              <a:t>.”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 err="1"/>
              <a:t>엔터키</a:t>
            </a:r>
            <a:r>
              <a:rPr lang="ko-KR" altLang="en-US" sz="1000" dirty="0"/>
              <a:t> 입력 </a:t>
            </a:r>
            <a:r>
              <a:rPr lang="en-US" altLang="ko-KR" sz="1000" dirty="0"/>
              <a:t>or </a:t>
            </a:r>
            <a:r>
              <a:rPr lang="ko-KR" altLang="en-US" sz="1000" dirty="0"/>
              <a:t>돋보기 아이콘 클릭 </a:t>
            </a:r>
            <a:r>
              <a:rPr lang="en-US" altLang="ko-KR" sz="1000" dirty="0"/>
              <a:t>&gt;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30A1CE-E7B9-4F4D-A75F-BA90263AC296}"/>
              </a:ext>
            </a:extLst>
          </p:cNvPr>
          <p:cNvGrpSpPr/>
          <p:nvPr/>
        </p:nvGrpSpPr>
        <p:grpSpPr>
          <a:xfrm>
            <a:off x="203997" y="1257941"/>
            <a:ext cx="4705648" cy="3944971"/>
            <a:chOff x="0" y="187168"/>
            <a:chExt cx="4705649" cy="39449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1DDC34-3807-483A-BBF1-CD79EA39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7168"/>
              <a:ext cx="4705649" cy="36595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9F8CD2-AE72-4597-94FE-EEA1AD44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2626"/>
              <a:ext cx="4705649" cy="365951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0D75BB-F808-4721-86A9-F3C86DFE4E4A}"/>
              </a:ext>
            </a:extLst>
          </p:cNvPr>
          <p:cNvGrpSpPr/>
          <p:nvPr/>
        </p:nvGrpSpPr>
        <p:grpSpPr>
          <a:xfrm>
            <a:off x="5013977" y="4909033"/>
            <a:ext cx="7233660" cy="3158597"/>
            <a:chOff x="5013977" y="4909033"/>
            <a:chExt cx="7233660" cy="31585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F50239-B45A-408F-ACD9-CEDA52068718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306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메인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각 카테고리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텍스트 언더라인 표시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1E3C5-D8B7-461B-AD4D-B5B377F9E83E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1704C-05FA-4F4D-98AD-DFF5235DC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653" y="7510101"/>
              <a:ext cx="1543926" cy="5575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22822-BD11-43E1-839E-818158A0A3FE}"/>
                </a:ext>
              </a:extLst>
            </p:cNvPr>
            <p:cNvSpPr/>
            <p:nvPr/>
          </p:nvSpPr>
          <p:spPr>
            <a:xfrm>
              <a:off x="7570166" y="6779442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9B13310-B62A-4F2F-8D9E-F0ECC030065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079883" y="7009856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7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6429965" cy="35309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/>
              <a:t>상품상세</a:t>
            </a:r>
            <a:r>
              <a:rPr lang="ko-KR" altLang="en-US" sz="1000" b="1" dirty="0"/>
              <a:t> 페이지</a:t>
            </a:r>
            <a:endParaRPr lang="en-US" altLang="ko-KR" sz="1000" b="1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상품 미리보기 이미지 </a:t>
            </a:r>
            <a:r>
              <a:rPr lang="en-US" altLang="ko-KR" sz="1000" dirty="0"/>
              <a:t>5</a:t>
            </a:r>
            <a:r>
              <a:rPr lang="ko-KR" altLang="en-US" sz="1000" dirty="0"/>
              <a:t>개 </a:t>
            </a:r>
            <a:r>
              <a:rPr lang="en-US" altLang="ko-KR" sz="1000" dirty="0"/>
              <a:t>&gt;</a:t>
            </a:r>
            <a:r>
              <a:rPr lang="ko-KR" altLang="en-US" sz="1000" dirty="0"/>
              <a:t> 클릭 시 큰 이미지 공간으로 이동</a:t>
            </a:r>
            <a:br>
              <a:rPr lang="en-US" altLang="ko-KR" sz="1000" dirty="0"/>
            </a:br>
            <a:r>
              <a:rPr lang="en-US" altLang="ko-KR" sz="1000" dirty="0"/>
              <a:t>                                                   &gt; </a:t>
            </a:r>
            <a:r>
              <a:rPr lang="ko-KR" altLang="en-US" sz="1000" dirty="0"/>
              <a:t>제일 처음 보이는 큰 이미지는 상품 미리보기 이미지 제일 첫 번째 이미지와 동일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en-US" altLang="ko-KR" sz="1000" dirty="0"/>
              <a:t> </a:t>
            </a:r>
            <a:r>
              <a:rPr lang="ko-KR" altLang="en-US" sz="1000" dirty="0"/>
              <a:t>옵션 </a:t>
            </a:r>
            <a:r>
              <a:rPr lang="ko-KR" altLang="en-US" sz="1000" dirty="0" err="1"/>
              <a:t>셀렉트박스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선택 시 항목 추가</a:t>
            </a:r>
            <a:br>
              <a:rPr lang="en-US" altLang="ko-KR" sz="1000" dirty="0"/>
            </a:br>
            <a:r>
              <a:rPr lang="en-US" altLang="ko-KR" sz="1000" dirty="0"/>
              <a:t>                                  &gt; </a:t>
            </a:r>
            <a:r>
              <a:rPr lang="ko-KR" altLang="en-US" sz="1000" dirty="0"/>
              <a:t>옵션은 </a:t>
            </a:r>
            <a:r>
              <a:rPr lang="en-US" altLang="ko-KR" sz="1000" dirty="0"/>
              <a:t>5</a:t>
            </a:r>
            <a:r>
              <a:rPr lang="ko-KR" altLang="en-US" sz="1000" dirty="0"/>
              <a:t>개까지 있음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장바구니 담기 버튼 클릭 </a:t>
            </a:r>
            <a:r>
              <a:rPr lang="en-US" altLang="ko-KR" sz="1000" dirty="0"/>
              <a:t>&gt; </a:t>
            </a:r>
            <a:r>
              <a:rPr lang="en-US" altLang="ko-KR" sz="1000" dirty="0" err="1"/>
              <a:t>comfirm</a:t>
            </a:r>
            <a:r>
              <a:rPr lang="en-US" altLang="ko-KR" sz="1000" dirty="0"/>
              <a:t> </a:t>
            </a:r>
            <a:r>
              <a:rPr lang="ko-KR" altLang="en-US" sz="1000" dirty="0"/>
              <a:t>팝업 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구매하기 버튼 </a:t>
            </a:r>
            <a:r>
              <a:rPr lang="en-US" altLang="ko-KR" sz="1000" dirty="0"/>
              <a:t>&gt; </a:t>
            </a:r>
            <a:r>
              <a:rPr lang="ko-KR" altLang="en-US" sz="1000" dirty="0"/>
              <a:t>장바구니로 이동 후 현재 상품만 구매하게 함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en-US" altLang="ko-KR" sz="1000" dirty="0"/>
              <a:t>REVIEW &gt; 5</a:t>
            </a:r>
            <a:r>
              <a:rPr lang="ko-KR" altLang="en-US" sz="1000" dirty="0"/>
              <a:t>개까지 출력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FontTx/>
              <a:buAutoNum type="arabicParenR"/>
            </a:pPr>
            <a:r>
              <a:rPr lang="en-US" altLang="ko-KR" sz="1000" dirty="0"/>
              <a:t>REVIEW </a:t>
            </a:r>
            <a:r>
              <a:rPr lang="ko-KR" altLang="en-US" sz="1000" dirty="0"/>
              <a:t>페이지 이동 버튼 </a:t>
            </a:r>
            <a:r>
              <a:rPr lang="en-US" altLang="ko-KR" sz="1000" dirty="0"/>
              <a:t>&gt; REVIEW </a:t>
            </a:r>
            <a:r>
              <a:rPr lang="ko-KR" altLang="en-US" sz="1000" dirty="0"/>
              <a:t>페이지 이동 기능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FontTx/>
              <a:buAutoNum type="arabicParenR"/>
            </a:pPr>
            <a:r>
              <a:rPr lang="ko-KR" altLang="en-US" sz="1000" dirty="0"/>
              <a:t>위 화살표 버튼 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스크롤이 맨 위가 아닐 경우에 보이는 버튼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ko-KR" altLang="en-US" sz="1000" dirty="0"/>
              <a:t>버튼 클릭 시 스크롤 맨 위로 이동함</a:t>
            </a:r>
            <a:br>
              <a:rPr lang="en-US" altLang="ko-KR" sz="1000" dirty="0"/>
            </a:br>
            <a:r>
              <a:rPr lang="en-US" altLang="ko-KR" sz="1000" dirty="0"/>
              <a:t>&gt; </a:t>
            </a:r>
            <a:r>
              <a:rPr lang="en-US" altLang="ko-KR" sz="1000" dirty="0">
                <a:solidFill>
                  <a:srgbClr val="FF0000"/>
                </a:solidFill>
              </a:rPr>
              <a:t>** </a:t>
            </a:r>
            <a:r>
              <a:rPr lang="ko-KR" altLang="en-US" sz="1000" dirty="0">
                <a:solidFill>
                  <a:srgbClr val="FF0000"/>
                </a:solidFill>
              </a:rPr>
              <a:t>제일 나중에 구현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614F34-488A-41C9-B2CF-49F0F37E6928}"/>
              </a:ext>
            </a:extLst>
          </p:cNvPr>
          <p:cNvGrpSpPr/>
          <p:nvPr/>
        </p:nvGrpSpPr>
        <p:grpSpPr>
          <a:xfrm>
            <a:off x="203994" y="240048"/>
            <a:ext cx="4705650" cy="8519442"/>
            <a:chOff x="-1" y="187168"/>
            <a:chExt cx="4705650" cy="85194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12724CE-3CAF-42FD-9851-E2451CE9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7168"/>
              <a:ext cx="4705649" cy="36595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6FFF33B-9347-404B-A8D3-962E933D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35901"/>
              <a:ext cx="4705649" cy="365951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1CF5F2-F3AA-47BB-AF7E-14FE835BF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5047097"/>
              <a:ext cx="4705649" cy="365951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B660107-FD23-449F-8A04-40B722A0A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69" y="164179"/>
            <a:ext cx="1914525" cy="10239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47A80-0454-4CF5-876F-780B7152E391}"/>
              </a:ext>
            </a:extLst>
          </p:cNvPr>
          <p:cNvSpPr/>
          <p:nvPr/>
        </p:nvSpPr>
        <p:spPr>
          <a:xfrm>
            <a:off x="3048000" y="3035300"/>
            <a:ext cx="6604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4D432B-684D-4F8C-AE80-0D6974D67842}"/>
              </a:ext>
            </a:extLst>
          </p:cNvPr>
          <p:cNvSpPr/>
          <p:nvPr/>
        </p:nvSpPr>
        <p:spPr>
          <a:xfrm>
            <a:off x="6782594" y="2476500"/>
            <a:ext cx="786606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8E097B-2335-4265-800E-8F8348A22CE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78200" y="676148"/>
            <a:ext cx="2439195" cy="235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0ED04A-8419-4C4F-9A76-5082119B8F2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389291" y="676148"/>
            <a:ext cx="786606" cy="1800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B39573-747E-4E52-BC0B-EEFF9BC717FA}"/>
              </a:ext>
            </a:extLst>
          </p:cNvPr>
          <p:cNvGrpSpPr/>
          <p:nvPr/>
        </p:nvGrpSpPr>
        <p:grpSpPr>
          <a:xfrm>
            <a:off x="5013977" y="4909033"/>
            <a:ext cx="7233660" cy="3158597"/>
            <a:chOff x="5013977" y="4909033"/>
            <a:chExt cx="7233660" cy="3158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F8BC22-29A3-4666-B98B-CEF437C97145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306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메인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각 카테고리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텍스트 언더라인 표시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BEE98B-FF5A-47A8-8037-D80192FBCEAB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337044F-F7E4-4EC8-BE5E-401B2E56F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3653" y="7510101"/>
              <a:ext cx="1543926" cy="55752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58FD10-A8FB-48B5-BC4D-FAD29D33F10C}"/>
                </a:ext>
              </a:extLst>
            </p:cNvPr>
            <p:cNvSpPr/>
            <p:nvPr/>
          </p:nvSpPr>
          <p:spPr>
            <a:xfrm>
              <a:off x="7570166" y="6779442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40F636-2DE8-4751-9D9F-3A994CA3AFB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8079883" y="7009856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8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6131807" cy="35309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장바구니 페이지</a:t>
            </a:r>
            <a:endParaRPr lang="en-US" altLang="ko-KR" sz="1000" b="1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 dirty="0"/>
              <a:t>장바구니에는 상품 </a:t>
            </a:r>
            <a:r>
              <a:rPr lang="en-US" altLang="ko-KR" sz="1000" dirty="0"/>
              <a:t>5</a:t>
            </a:r>
            <a:r>
              <a:rPr lang="ko-KR" altLang="en-US" sz="1000" dirty="0" err="1"/>
              <a:t>개까지만</a:t>
            </a:r>
            <a:r>
              <a:rPr lang="ko-KR" altLang="en-US" sz="1000" dirty="0"/>
              <a:t> 저장 가능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en-US" altLang="ko-KR" sz="1000" dirty="0"/>
              <a:t>5</a:t>
            </a:r>
            <a:r>
              <a:rPr lang="ko-KR" altLang="en-US" sz="1000" dirty="0"/>
              <a:t>개 이상 담을 시 </a:t>
            </a:r>
            <a:r>
              <a:rPr lang="en-US" altLang="ko-KR" sz="1000" dirty="0"/>
              <a:t>&gt; “</a:t>
            </a:r>
            <a:r>
              <a:rPr lang="ko-KR" altLang="en-US" sz="1000" dirty="0"/>
              <a:t>장바구니에 더 이상 상품을 담을 수 없습니다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비우고 다시 시도해주세요</a:t>
            </a:r>
            <a:r>
              <a:rPr lang="en-US" altLang="ko-KR" sz="1000" dirty="0"/>
              <a:t>” alert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en-US" altLang="ko-KR" sz="1000"/>
              <a:t>+, - </a:t>
            </a:r>
            <a:r>
              <a:rPr lang="ko-KR" altLang="en-US" sz="1000"/>
              <a:t>버튼 클릭 </a:t>
            </a:r>
            <a:r>
              <a:rPr lang="en-US" altLang="ko-KR" sz="1000"/>
              <a:t>&gt; </a:t>
            </a:r>
            <a:r>
              <a:rPr lang="ko-KR" altLang="en-US" sz="1000"/>
              <a:t>수량 증가</a:t>
            </a:r>
            <a:br>
              <a:rPr lang="en-US" altLang="ko-KR" sz="1000"/>
            </a:br>
            <a:r>
              <a:rPr lang="en-US" altLang="ko-KR" sz="1000"/>
              <a:t>                           &gt; </a:t>
            </a:r>
            <a:r>
              <a:rPr lang="ko-KR" altLang="en-US" sz="1000"/>
              <a:t>수정 버튼을 클릭하지 않으면 변경된 수량이 저장되지 않음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삭제 버튼 </a:t>
            </a:r>
            <a:r>
              <a:rPr lang="en-US" altLang="ko-KR" sz="1000"/>
              <a:t>&gt; confirm</a:t>
            </a:r>
            <a:r>
              <a:rPr lang="ko-KR" altLang="en-US" sz="1000"/>
              <a:t> 확인 없이 해당 항목 바로 삭제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선택상품 삭제 버튼 </a:t>
            </a:r>
            <a:r>
              <a:rPr lang="en-US" altLang="ko-KR" sz="1000"/>
              <a:t>&gt; </a:t>
            </a:r>
            <a:r>
              <a:rPr lang="ko-KR" altLang="en-US" sz="1000"/>
              <a:t>체크박스에 선택된 항목을 </a:t>
            </a:r>
            <a:r>
              <a:rPr lang="en-US" altLang="ko-KR" sz="1000"/>
              <a:t>comfirm </a:t>
            </a:r>
            <a:r>
              <a:rPr lang="ko-KR" altLang="en-US" sz="1000"/>
              <a:t>확인 후 삭제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전체상품 삭제 버튼 </a:t>
            </a:r>
            <a:r>
              <a:rPr lang="en-US" altLang="ko-KR" sz="1000"/>
              <a:t>&gt; </a:t>
            </a:r>
            <a:r>
              <a:rPr lang="ko-KR" altLang="en-US" sz="1000"/>
              <a:t>장바구니에 담긴 전체 항목을 </a:t>
            </a:r>
            <a:r>
              <a:rPr lang="en-US" altLang="ko-KR" sz="1000"/>
              <a:t>confirm </a:t>
            </a:r>
            <a:r>
              <a:rPr lang="ko-KR" altLang="en-US" sz="1000"/>
              <a:t>확인 후 삭제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선택상품 주문 버튼 </a:t>
            </a:r>
            <a:r>
              <a:rPr lang="en-US" altLang="ko-KR" sz="1000"/>
              <a:t>&gt; </a:t>
            </a:r>
            <a:r>
              <a:rPr lang="ko-KR" altLang="en-US" sz="1000"/>
              <a:t>체크박스에 선택된 항목을 주문 페이지로 이동시킴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전체상품 주문 버튼 </a:t>
            </a:r>
            <a:r>
              <a:rPr lang="en-US" altLang="ko-KR" sz="1000"/>
              <a:t>&gt; </a:t>
            </a:r>
            <a:r>
              <a:rPr lang="ko-KR" altLang="en-US" sz="1000"/>
              <a:t>장바구니에 담긴 전체 항목을 주문 페이지로 이동시킴</a:t>
            </a: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r>
              <a:rPr lang="ko-KR" altLang="en-US" sz="1000"/>
              <a:t>장바구니 아이콘 </a:t>
            </a:r>
            <a:r>
              <a:rPr lang="en-US" altLang="ko-KR" sz="1000"/>
              <a:t>&gt; </a:t>
            </a:r>
            <a:r>
              <a:rPr lang="ko-KR" altLang="en-US" sz="1000"/>
              <a:t>장바구니에 담긴 상품 수만큼 반투명한 원형 도형에 숫자로 표기됨</a:t>
            </a: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E37CC-AD59-4CCE-A563-3185142A050F}"/>
              </a:ext>
            </a:extLst>
          </p:cNvPr>
          <p:cNvGrpSpPr/>
          <p:nvPr/>
        </p:nvGrpSpPr>
        <p:grpSpPr>
          <a:xfrm>
            <a:off x="203993" y="2526350"/>
            <a:ext cx="4705649" cy="3946838"/>
            <a:chOff x="203993" y="340732"/>
            <a:chExt cx="4705649" cy="39468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BDFBAA-6EBC-463D-A0A2-46846C08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93" y="340732"/>
              <a:ext cx="4705649" cy="36595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5D61102-99B9-4AF2-9439-1D4EE956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3" y="628056"/>
              <a:ext cx="4705649" cy="365951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CF991B-D1A3-4B1A-A36A-CD1B6BA05FF1}"/>
              </a:ext>
            </a:extLst>
          </p:cNvPr>
          <p:cNvGrpSpPr/>
          <p:nvPr/>
        </p:nvGrpSpPr>
        <p:grpSpPr>
          <a:xfrm>
            <a:off x="5013977" y="4909033"/>
            <a:ext cx="7233660" cy="3158597"/>
            <a:chOff x="5013977" y="4909033"/>
            <a:chExt cx="7233660" cy="31585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BA5150-B711-46DC-9BB0-121287DEE147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306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메인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각 카테고리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텍스트 언더라인 표시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A3809-5531-4647-A552-03CED73EA43E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D293B2F-FFA7-4ED7-9412-15BE3D42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653" y="7510101"/>
              <a:ext cx="1543926" cy="55752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27AEFB-8941-4D4C-9D6E-08C6E06F1440}"/>
                </a:ext>
              </a:extLst>
            </p:cNvPr>
            <p:cNvSpPr/>
            <p:nvPr/>
          </p:nvSpPr>
          <p:spPr>
            <a:xfrm>
              <a:off x="7570166" y="6779442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3258E50-6FDA-4BEE-8935-FF04322DAE4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079883" y="7009856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8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6325771" cy="28384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주문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주문자정보 표 내용 </a:t>
            </a:r>
            <a:r>
              <a:rPr lang="en-US" altLang="ko-KR" sz="1000"/>
              <a:t>&gt; </a:t>
            </a:r>
            <a:r>
              <a:rPr lang="ko-KR" altLang="en-US" sz="1000"/>
              <a:t>로그인한 사용자의 정보로 자동 기입</a:t>
            </a:r>
            <a:r>
              <a:rPr lang="en-US" altLang="ko-KR" sz="1000"/>
              <a:t>, </a:t>
            </a:r>
            <a:r>
              <a:rPr lang="ko-KR" altLang="en-US" sz="1000"/>
              <a:t>이메일</a:t>
            </a:r>
            <a:r>
              <a:rPr lang="en-US" altLang="ko-KR" sz="1000"/>
              <a:t>/</a:t>
            </a:r>
            <a:r>
              <a:rPr lang="ko-KR" altLang="en-US" sz="1000"/>
              <a:t>연락처 만 수정 가능</a:t>
            </a:r>
            <a:r>
              <a:rPr lang="en-US" altLang="ko-KR" sz="1000"/>
              <a:t>, </a:t>
            </a:r>
            <a:r>
              <a:rPr lang="ko-KR" altLang="en-US" sz="1000"/>
              <a:t>이름은 수정불가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배송정보 표 내용</a:t>
            </a:r>
            <a:r>
              <a:rPr lang="en-US" altLang="ko-KR" sz="1000"/>
              <a:t>&gt; </a:t>
            </a:r>
            <a:r>
              <a:rPr lang="ko-KR" altLang="en-US" sz="1000"/>
              <a:t>모두 공란</a:t>
            </a:r>
            <a:r>
              <a:rPr lang="en-US" altLang="ko-KR" sz="1000"/>
              <a:t>, </a:t>
            </a:r>
            <a:r>
              <a:rPr lang="ko-KR" altLang="en-US" sz="1000"/>
              <a:t>배송메시지를 제외한 </a:t>
            </a:r>
            <a:r>
              <a:rPr lang="en-US" altLang="ko-KR" sz="1000"/>
              <a:t>input </a:t>
            </a:r>
            <a:r>
              <a:rPr lang="ko-KR" altLang="en-US" sz="1000"/>
              <a:t>박스는 입력되지 않으면 주문할 수 없음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주문상품 표 내용 </a:t>
            </a:r>
            <a:r>
              <a:rPr lang="en-US" altLang="ko-KR" sz="1000"/>
              <a:t>&gt; </a:t>
            </a:r>
            <a:r>
              <a:rPr lang="ko-KR" altLang="en-US" sz="1000"/>
              <a:t>장바구니에서 선택된 상품만 표시됨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결제정보 라디오 버튼 </a:t>
            </a:r>
            <a:r>
              <a:rPr lang="en-US" altLang="ko-KR" sz="1000"/>
              <a:t>&gt; </a:t>
            </a:r>
            <a:r>
              <a:rPr lang="ko-KR" altLang="en-US" sz="1000"/>
              <a:t>라디오 버튼만 구현</a:t>
            </a:r>
            <a:r>
              <a:rPr lang="en-US" altLang="ko-KR" sz="1000"/>
              <a:t>, </a:t>
            </a:r>
            <a:r>
              <a:rPr lang="ko-KR" altLang="en-US" sz="1000"/>
              <a:t>별다른 기능 </a:t>
            </a:r>
            <a:r>
              <a:rPr lang="en-US" altLang="ko-KR" sz="1000"/>
              <a:t>X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주문하기 버튼 </a:t>
            </a:r>
            <a:r>
              <a:rPr lang="en-US" altLang="ko-KR" sz="1000"/>
              <a:t>&gt; "</a:t>
            </a:r>
            <a:r>
              <a:rPr lang="ko-KR" altLang="en-US" sz="1000"/>
              <a:t>주문하시겠습니까</a:t>
            </a:r>
            <a:r>
              <a:rPr lang="en-US" altLang="ko-KR" sz="1000"/>
              <a:t>? " confirm </a:t>
            </a:r>
            <a:r>
              <a:rPr lang="ko-KR" altLang="en-US" sz="1000"/>
              <a:t>팝업 후 주문 완료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주문취소 버튼 </a:t>
            </a:r>
            <a:r>
              <a:rPr lang="en-US" altLang="ko-KR" sz="1000"/>
              <a:t>&gt; "</a:t>
            </a:r>
            <a:r>
              <a:rPr lang="ko-KR" altLang="en-US" sz="1000"/>
              <a:t>주문을 취소하시겠습니까</a:t>
            </a:r>
            <a:r>
              <a:rPr lang="en-US" altLang="ko-KR" sz="1000"/>
              <a:t>? </a:t>
            </a:r>
            <a:r>
              <a:rPr lang="ko-KR" altLang="en-US" sz="1000"/>
              <a:t>입력된 정보는 저장되지 않습니다</a:t>
            </a:r>
            <a:r>
              <a:rPr lang="en-US" altLang="ko-KR" sz="1000"/>
              <a:t>." confirm </a:t>
            </a:r>
            <a:r>
              <a:rPr lang="ko-KR" altLang="en-US" sz="1000"/>
              <a:t>팝업 후 주문 취소</a:t>
            </a: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DA5705-D714-4F8C-8190-CC676E6E06C9}"/>
              </a:ext>
            </a:extLst>
          </p:cNvPr>
          <p:cNvGrpSpPr/>
          <p:nvPr/>
        </p:nvGrpSpPr>
        <p:grpSpPr>
          <a:xfrm>
            <a:off x="203993" y="1979057"/>
            <a:ext cx="4705649" cy="5041423"/>
            <a:chOff x="203993" y="1470830"/>
            <a:chExt cx="4705649" cy="50414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6683671-4FAC-4946-B9F5-D91104D38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93" y="1470830"/>
              <a:ext cx="4705649" cy="365951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995479-1CFC-4F74-AE9B-C9AA3B96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3" y="2852739"/>
              <a:ext cx="4705649" cy="3659514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CEE34F-1522-43A4-9DEE-8D6FF962DF6F}"/>
              </a:ext>
            </a:extLst>
          </p:cNvPr>
          <p:cNvGrpSpPr/>
          <p:nvPr/>
        </p:nvGrpSpPr>
        <p:grpSpPr>
          <a:xfrm>
            <a:off x="5013977" y="4909033"/>
            <a:ext cx="7233660" cy="3158597"/>
            <a:chOff x="5013977" y="4909033"/>
            <a:chExt cx="7233660" cy="31585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FA2C9E-1255-4327-A3CD-AB3AC430D3E2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306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메인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각 카테고리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텍스트 언더라인 표시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BB77C4-FF4E-44BC-9431-22D3F1A33A8D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62523E-C7A6-474B-BBB3-EF176934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653" y="7510101"/>
              <a:ext cx="1543926" cy="55752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44D7A99-DCE4-479E-87CB-45972795F7F1}"/>
                </a:ext>
              </a:extLst>
            </p:cNvPr>
            <p:cNvSpPr/>
            <p:nvPr/>
          </p:nvSpPr>
          <p:spPr>
            <a:xfrm>
              <a:off x="7570166" y="6779442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C623419-B9DF-4F0C-A0D5-004C100195C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079883" y="7009856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4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7175362" cy="3069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로그인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로그인 버튼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일치하는 아이디</a:t>
            </a:r>
            <a:r>
              <a:rPr lang="en-US" altLang="ko-KR" sz="1000"/>
              <a:t>/</a:t>
            </a:r>
            <a:r>
              <a:rPr lang="ko-KR" altLang="en-US" sz="1000"/>
              <a:t>비밀번호가 있을 때 </a:t>
            </a:r>
            <a:r>
              <a:rPr lang="en-US" altLang="ko-KR" sz="1000"/>
              <a:t>: </a:t>
            </a:r>
            <a:r>
              <a:rPr lang="ko-KR" altLang="en-US" sz="1000"/>
              <a:t>전상품</a:t>
            </a:r>
            <a:r>
              <a:rPr lang="en-US" altLang="ko-KR" sz="1000"/>
              <a:t>(</a:t>
            </a:r>
            <a:r>
              <a:rPr lang="ko-KR" altLang="en-US" sz="1000"/>
              <a:t>메인</a:t>
            </a:r>
            <a:r>
              <a:rPr lang="en-US" altLang="ko-KR" sz="1000"/>
              <a:t>)</a:t>
            </a:r>
            <a:r>
              <a:rPr lang="ko-KR" altLang="en-US" sz="1000"/>
              <a:t> 페이지로 이동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일치하는 아이디</a:t>
            </a:r>
            <a:r>
              <a:rPr lang="en-US" altLang="ko-KR" sz="1000"/>
              <a:t>/</a:t>
            </a:r>
            <a:r>
              <a:rPr lang="ko-KR" altLang="en-US" sz="1000"/>
              <a:t>비밀번호가 없을 때 </a:t>
            </a:r>
            <a:r>
              <a:rPr lang="en-US" altLang="ko-KR" sz="1000"/>
              <a:t>: “</a:t>
            </a:r>
            <a:r>
              <a:rPr lang="ko-KR" altLang="en-US" sz="1000"/>
              <a:t>아이디 또는 비밀번호가 일치하지 않습니다</a:t>
            </a:r>
            <a:r>
              <a:rPr lang="en-US" altLang="ko-KR" sz="1000"/>
              <a:t>.” alert </a:t>
            </a:r>
            <a:r>
              <a:rPr lang="ko-KR" altLang="en-US" sz="1000"/>
              <a:t>팝업 후 로그인 페이지 초기화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회원가입 클릭 </a:t>
            </a:r>
            <a:r>
              <a:rPr lang="en-US" altLang="ko-KR" sz="1000"/>
              <a:t>&gt; </a:t>
            </a:r>
            <a:r>
              <a:rPr lang="ko-KR" altLang="en-US" sz="1000"/>
              <a:t>회원가입 페이지로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아이디찾기 클릭 </a:t>
            </a:r>
            <a:r>
              <a:rPr lang="en-US" altLang="ko-KR" sz="1000"/>
              <a:t>&gt; </a:t>
            </a:r>
            <a:r>
              <a:rPr lang="ko-KR" altLang="en-US" sz="1000"/>
              <a:t>아이디찾기 페이지로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비밀번호찾기 클릭 </a:t>
            </a:r>
            <a:r>
              <a:rPr lang="en-US" altLang="ko-KR" sz="1000"/>
              <a:t>&gt; </a:t>
            </a:r>
            <a:r>
              <a:rPr lang="ko-KR" altLang="en-US" sz="1000"/>
              <a:t>비밀번호찾기 페이지로 이동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CEE34F-1522-43A4-9DEE-8D6FF962DF6F}"/>
              </a:ext>
            </a:extLst>
          </p:cNvPr>
          <p:cNvGrpSpPr/>
          <p:nvPr/>
        </p:nvGrpSpPr>
        <p:grpSpPr>
          <a:xfrm>
            <a:off x="5013977" y="4909033"/>
            <a:ext cx="7233660" cy="2935860"/>
            <a:chOff x="5013977" y="4909033"/>
            <a:chExt cx="7233660" cy="29358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FA2C9E-1255-4327-A3CD-AB3AC430D3E2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28384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로그인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BB77C4-FF4E-44BC-9431-22D3F1A33A8D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562523E-C7A6-474B-BBB3-EF176934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53" y="7287364"/>
              <a:ext cx="1543926" cy="55752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44D7A99-DCE4-479E-87CB-45972795F7F1}"/>
                </a:ext>
              </a:extLst>
            </p:cNvPr>
            <p:cNvSpPr/>
            <p:nvPr/>
          </p:nvSpPr>
          <p:spPr>
            <a:xfrm>
              <a:off x="7570166" y="6556705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C623419-B9DF-4F0C-A0D5-004C100195C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079883" y="6787119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600A49-CE37-4007-A425-5B20786F0EDE}"/>
              </a:ext>
            </a:extLst>
          </p:cNvPr>
          <p:cNvGrpSpPr/>
          <p:nvPr/>
        </p:nvGrpSpPr>
        <p:grpSpPr>
          <a:xfrm>
            <a:off x="203993" y="2540572"/>
            <a:ext cx="4705651" cy="3918393"/>
            <a:chOff x="203993" y="1626880"/>
            <a:chExt cx="4705651" cy="391839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55F175C-D441-4579-A596-6A08A90D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3" y="1626880"/>
              <a:ext cx="4705649" cy="36595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9D37E9-456D-4682-BB4B-9113B5ED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993" y="1885758"/>
              <a:ext cx="4705651" cy="3659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5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6939720" cy="330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회원가입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주소</a:t>
            </a:r>
            <a:r>
              <a:rPr lang="en-US" altLang="ko-KR" sz="1000"/>
              <a:t>, </a:t>
            </a:r>
            <a:r>
              <a:rPr lang="ko-KR" altLang="en-US" sz="1000"/>
              <a:t>일반전화 </a:t>
            </a:r>
            <a:r>
              <a:rPr lang="en-US" altLang="ko-KR" sz="1000"/>
              <a:t>input </a:t>
            </a:r>
            <a:r>
              <a:rPr lang="ko-KR" altLang="en-US" sz="1000"/>
              <a:t>박스는 선택입력사항</a:t>
            </a:r>
            <a:r>
              <a:rPr lang="en-US" altLang="ko-KR" sz="1000"/>
              <a:t> / </a:t>
            </a:r>
            <a:r>
              <a:rPr lang="ko-KR" altLang="en-US" sz="1000"/>
              <a:t>나머지는 모두 필수입력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아이디 </a:t>
            </a:r>
            <a:r>
              <a:rPr lang="en-US" altLang="ko-KR" sz="1000"/>
              <a:t>&gt; </a:t>
            </a:r>
            <a:r>
              <a:rPr lang="ko-KR" altLang="en-US" sz="1000"/>
              <a:t>영문소문자</a:t>
            </a:r>
            <a:r>
              <a:rPr lang="en-US" altLang="ko-KR" sz="1000"/>
              <a:t>/</a:t>
            </a:r>
            <a:r>
              <a:rPr lang="ko-KR" altLang="en-US" sz="1000"/>
              <a:t>숫자 중 </a:t>
            </a:r>
            <a:r>
              <a:rPr lang="en-US" altLang="ko-KR" sz="1000"/>
              <a:t>1</a:t>
            </a:r>
            <a:r>
              <a:rPr lang="ko-KR" altLang="en-US" sz="1000"/>
              <a:t>가지 이상 조합</a:t>
            </a:r>
            <a:r>
              <a:rPr lang="en-US" altLang="ko-KR" sz="1000"/>
              <a:t>, 4~16</a:t>
            </a:r>
            <a:r>
              <a:rPr lang="ko-KR" altLang="en-US" sz="1000"/>
              <a:t>자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비밀번호 </a:t>
            </a:r>
            <a:r>
              <a:rPr lang="en-US" altLang="ko-KR" sz="1000"/>
              <a:t>&gt; </a:t>
            </a:r>
            <a:r>
              <a:rPr lang="ko-KR" altLang="en-US" sz="1000"/>
              <a:t>영문대소문자</a:t>
            </a:r>
            <a:r>
              <a:rPr lang="en-US" altLang="ko-KR" sz="1000"/>
              <a:t>/</a:t>
            </a:r>
            <a:r>
              <a:rPr lang="ko-KR" altLang="en-US" sz="1000"/>
              <a:t>숫자</a:t>
            </a:r>
            <a:r>
              <a:rPr lang="en-US" altLang="ko-KR" sz="1000"/>
              <a:t>/</a:t>
            </a:r>
            <a:r>
              <a:rPr lang="ko-KR" altLang="en-US" sz="1000"/>
              <a:t>특수문자 중 </a:t>
            </a:r>
            <a:r>
              <a:rPr lang="en-US" altLang="ko-KR" sz="1000"/>
              <a:t>2</a:t>
            </a:r>
            <a:r>
              <a:rPr lang="ko-KR" altLang="en-US" sz="1000"/>
              <a:t>가지 이상 조합</a:t>
            </a:r>
            <a:r>
              <a:rPr lang="en-US" altLang="ko-KR" sz="1000"/>
              <a:t>, 8</a:t>
            </a:r>
            <a:r>
              <a:rPr lang="ko-KR" altLang="en-US" sz="1000"/>
              <a:t>자</a:t>
            </a:r>
            <a:r>
              <a:rPr lang="en-US" altLang="ko-KR" sz="1000"/>
              <a:t>~16</a:t>
            </a:r>
            <a:r>
              <a:rPr lang="ko-KR" altLang="en-US" sz="1000"/>
              <a:t>자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회원가입 버튼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필수입력사항에 공란이 있는 경우 </a:t>
            </a:r>
            <a:r>
              <a:rPr lang="en-US" altLang="ko-KR" sz="1000"/>
              <a:t>: “</a:t>
            </a:r>
            <a:r>
              <a:rPr lang="ko-KR" altLang="en-US" sz="1000"/>
              <a:t>입력되지 않은 항목이 있습니다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비밀번호 확인란에 비밀번호가 일치하지 않는 경우 </a:t>
            </a:r>
            <a:r>
              <a:rPr lang="en-US" altLang="ko-KR" sz="1000"/>
              <a:t>: “</a:t>
            </a:r>
            <a:r>
              <a:rPr lang="ko-KR" altLang="en-US" sz="1000"/>
              <a:t>비밀번호 확인란의 비밀번호가 일치하지 않습니다</a:t>
            </a:r>
            <a:r>
              <a:rPr lang="en-US" altLang="ko-KR" sz="1000"/>
              <a:t>.“ alert </a:t>
            </a:r>
            <a:r>
              <a:rPr lang="ko-KR" altLang="en-US" sz="1000"/>
              <a:t>팝업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조건을 모두 충족한 경우 </a:t>
            </a:r>
            <a:r>
              <a:rPr lang="en-US" altLang="ko-KR" sz="1000"/>
              <a:t>&gt; “</a:t>
            </a:r>
            <a:r>
              <a:rPr lang="ko-KR" altLang="en-US" sz="1000"/>
              <a:t>회원가입이 완료되었습니다</a:t>
            </a:r>
            <a:r>
              <a:rPr lang="en-US" altLang="ko-KR" sz="1000"/>
              <a:t>. </a:t>
            </a:r>
            <a:r>
              <a:rPr lang="ko-KR" altLang="en-US" sz="1000"/>
              <a:t>로그인 페이지로 돌아갑니다</a:t>
            </a:r>
            <a:r>
              <a:rPr lang="en-US" altLang="ko-KR" sz="1000"/>
              <a:t>.” alert </a:t>
            </a:r>
            <a:r>
              <a:rPr lang="ko-KR" altLang="en-US" sz="1000"/>
              <a:t>팝업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>
              <a:lnSpc>
                <a:spcPct val="150000"/>
              </a:lnSpc>
            </a:pP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E7F079-A95A-4FC8-9C1E-38B0C74E09F3}"/>
              </a:ext>
            </a:extLst>
          </p:cNvPr>
          <p:cNvGrpSpPr/>
          <p:nvPr/>
        </p:nvGrpSpPr>
        <p:grpSpPr>
          <a:xfrm>
            <a:off x="203993" y="2002749"/>
            <a:ext cx="4705649" cy="4994039"/>
            <a:chOff x="203993" y="224122"/>
            <a:chExt cx="4705649" cy="49940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11BF8B-6E25-47BA-882D-177C1A0E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93" y="224122"/>
              <a:ext cx="4705649" cy="365951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860C72-75A2-40E9-97C5-34264211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993" y="1558647"/>
              <a:ext cx="4705649" cy="36595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557318-B18B-4CE5-9C9F-A17C04E30768}"/>
              </a:ext>
            </a:extLst>
          </p:cNvPr>
          <p:cNvGrpSpPr/>
          <p:nvPr/>
        </p:nvGrpSpPr>
        <p:grpSpPr>
          <a:xfrm>
            <a:off x="5013977" y="4909033"/>
            <a:ext cx="7233660" cy="2935860"/>
            <a:chOff x="5013977" y="4909033"/>
            <a:chExt cx="7233660" cy="29358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A08032-4AFA-48FC-AF71-D017CE3B04F2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28384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로그인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FBCE4C-B4C3-4991-A18E-56A1F7F4223E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3EEAB6D-CF64-4FAB-9D08-15D55BE9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653" y="7287364"/>
              <a:ext cx="1543926" cy="55752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A5B873-FFD8-45B1-830F-CDEBEFA1E151}"/>
                </a:ext>
              </a:extLst>
            </p:cNvPr>
            <p:cNvSpPr/>
            <p:nvPr/>
          </p:nvSpPr>
          <p:spPr>
            <a:xfrm>
              <a:off x="7570166" y="6556705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509AA03-5143-4792-AE57-EF301DD051E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079883" y="6787119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0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5120312" cy="3069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아이디찾기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이름</a:t>
            </a:r>
            <a:r>
              <a:rPr lang="en-US" altLang="ko-KR" sz="1000"/>
              <a:t>+</a:t>
            </a:r>
            <a:r>
              <a:rPr lang="ko-KR" altLang="en-US" sz="1000"/>
              <a:t>이메일 또는 이름</a:t>
            </a:r>
            <a:r>
              <a:rPr lang="en-US" altLang="ko-KR" sz="1000"/>
              <a:t>+</a:t>
            </a:r>
            <a:r>
              <a:rPr lang="ko-KR" altLang="en-US" sz="1000"/>
              <a:t>휴대폰번호가 일치하는 경우 아이디를 </a:t>
            </a:r>
            <a:r>
              <a:rPr lang="en-US" altLang="ko-KR" sz="1000"/>
              <a:t>alert </a:t>
            </a:r>
            <a:r>
              <a:rPr lang="ko-KR" altLang="en-US" sz="1000"/>
              <a:t>팝업으로 출력함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이메일</a:t>
            </a:r>
            <a:r>
              <a:rPr lang="en-US" altLang="ko-KR" sz="1000"/>
              <a:t>/</a:t>
            </a:r>
            <a:r>
              <a:rPr lang="ko-KR" altLang="en-US" sz="1000"/>
              <a:t>휴대폰번호 라디오버튼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이름과 함께 조회할 정보를 선택함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이메일 선택시 </a:t>
            </a:r>
            <a:r>
              <a:rPr lang="en-US" altLang="ko-KR" sz="1000"/>
              <a:t>: </a:t>
            </a:r>
            <a:r>
              <a:rPr lang="ko-KR" altLang="en-US" sz="1000"/>
              <a:t>이메일 입력 </a:t>
            </a:r>
            <a:r>
              <a:rPr lang="en-US" altLang="ko-KR" sz="1000"/>
              <a:t>input </a:t>
            </a:r>
            <a:r>
              <a:rPr lang="ko-KR" altLang="en-US" sz="1000"/>
              <a:t>박스로 변경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휴대폰번호 선택시 </a:t>
            </a:r>
            <a:r>
              <a:rPr lang="en-US" altLang="ko-KR" sz="1000"/>
              <a:t>: </a:t>
            </a:r>
            <a:r>
              <a:rPr lang="ko-KR" altLang="en-US" sz="1000"/>
              <a:t>휴대폰번호 입력 </a:t>
            </a:r>
            <a:r>
              <a:rPr lang="en-US" altLang="ko-KR" sz="1000"/>
              <a:t>input </a:t>
            </a:r>
            <a:r>
              <a:rPr lang="ko-KR" altLang="en-US" sz="1000"/>
              <a:t>박스로 변경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아이디찾기 버튼 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일치하는 정보가 있는 경우 </a:t>
            </a:r>
            <a:r>
              <a:rPr lang="en-US" altLang="ko-KR" sz="1000"/>
              <a:t>alert </a:t>
            </a:r>
            <a:r>
              <a:rPr lang="ko-KR" altLang="en-US" sz="1000"/>
              <a:t>팝업으로 아이디를 출력해줌</a:t>
            </a:r>
            <a:br>
              <a:rPr lang="en-US" altLang="ko-KR" sz="1000"/>
            </a:br>
            <a:r>
              <a:rPr lang="en-US" altLang="ko-KR" sz="1000"/>
              <a:t>&gt; "ID : [</a:t>
            </a:r>
            <a:r>
              <a:rPr lang="ko-KR" altLang="en-US" sz="1000"/>
              <a:t>아이디</a:t>
            </a:r>
            <a:r>
              <a:rPr lang="en-US" altLang="ko-KR" sz="1000"/>
              <a:t>]” alert </a:t>
            </a:r>
            <a:r>
              <a:rPr lang="ko-KR" altLang="en-US" sz="1000"/>
              <a:t>출력</a:t>
            </a:r>
            <a:r>
              <a:rPr lang="en-US" altLang="ko-KR" sz="1000"/>
              <a:t>, </a:t>
            </a:r>
            <a:r>
              <a:rPr lang="ko-KR" altLang="en-US" sz="1000"/>
              <a:t>아이디의 마지막 </a:t>
            </a:r>
            <a:r>
              <a:rPr lang="en-US" altLang="ko-KR" sz="1000"/>
              <a:t>3</a:t>
            </a:r>
            <a:r>
              <a:rPr lang="ko-KR" altLang="en-US" sz="1000"/>
              <a:t>자리는 *로 처리됨</a:t>
            </a:r>
            <a:br>
              <a:rPr lang="en-US" altLang="ko-KR" sz="1000"/>
            </a:b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4" indent="-228604">
              <a:lnSpc>
                <a:spcPct val="150000"/>
              </a:lnSpc>
              <a:buAutoNum type="arabicParenR"/>
            </a:pPr>
            <a:endParaRPr lang="en-US" altLang="ko-KR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557318-B18B-4CE5-9C9F-A17C04E30768}"/>
              </a:ext>
            </a:extLst>
          </p:cNvPr>
          <p:cNvGrpSpPr/>
          <p:nvPr/>
        </p:nvGrpSpPr>
        <p:grpSpPr>
          <a:xfrm>
            <a:off x="5013977" y="4909033"/>
            <a:ext cx="7233660" cy="2935860"/>
            <a:chOff x="5013977" y="4909033"/>
            <a:chExt cx="7233660" cy="29358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A08032-4AFA-48FC-AF71-D017CE3B04F2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28384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로그인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FBCE4C-B4C3-4991-A18E-56A1F7F4223E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3EEAB6D-CF64-4FAB-9D08-15D55BE9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53" y="7287364"/>
              <a:ext cx="1543926" cy="55752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A5B873-FFD8-45B1-830F-CDEBEFA1E151}"/>
                </a:ext>
              </a:extLst>
            </p:cNvPr>
            <p:cNvSpPr/>
            <p:nvPr/>
          </p:nvSpPr>
          <p:spPr>
            <a:xfrm>
              <a:off x="7570166" y="6556705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509AA03-5143-4792-AE57-EF301DD051E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079883" y="6787119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E3A2C17-957E-4DE8-8694-920D33EA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" y="2668754"/>
            <a:ext cx="4705649" cy="3659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52F2E9-C5DD-4CB0-880C-B39CE910F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80" y="1485042"/>
            <a:ext cx="2741281" cy="8572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E422F-9726-4387-871F-F8A4F2773AA8}"/>
              </a:ext>
            </a:extLst>
          </p:cNvPr>
          <p:cNvSpPr/>
          <p:nvPr/>
        </p:nvSpPr>
        <p:spPr>
          <a:xfrm>
            <a:off x="6783559" y="3168161"/>
            <a:ext cx="1938409" cy="18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8CA4D4-EFA5-422A-BCB0-DD3E09FB1D7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23139" y="1887417"/>
            <a:ext cx="3360420" cy="137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2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E3EE3-B8D9-4D5F-9B1E-1FC330FED1AF}"/>
              </a:ext>
            </a:extLst>
          </p:cNvPr>
          <p:cNvSpPr txBox="1"/>
          <p:nvPr/>
        </p:nvSpPr>
        <p:spPr>
          <a:xfrm>
            <a:off x="5013980" y="1257940"/>
            <a:ext cx="6391493" cy="3069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/>
              <a:t>비밀번호찾기 </a:t>
            </a:r>
            <a:r>
              <a:rPr lang="ko-KR" altLang="en-US" sz="1000" b="1" dirty="0"/>
              <a:t>페이지</a:t>
            </a:r>
            <a:endParaRPr lang="en-US" altLang="ko-KR" sz="10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아이디</a:t>
            </a:r>
            <a:r>
              <a:rPr lang="en-US" altLang="ko-KR" sz="1000"/>
              <a:t>+</a:t>
            </a:r>
            <a:r>
              <a:rPr lang="ko-KR" altLang="en-US" sz="1000"/>
              <a:t>이메일 입력 후 두 정보가 일치하는 회원이 있는 경우</a:t>
            </a:r>
            <a:r>
              <a:rPr lang="en-US" altLang="ko-KR" sz="1000"/>
              <a:t>, </a:t>
            </a:r>
            <a:r>
              <a:rPr lang="ko-KR" altLang="en-US" sz="1000"/>
              <a:t>이메일로 임시 비밀번호를 발급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/>
              <a:t>임시 비밀번호 발급 버튼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아이디</a:t>
            </a:r>
            <a:r>
              <a:rPr lang="en-US" altLang="ko-KR" sz="1000"/>
              <a:t>+</a:t>
            </a:r>
            <a:r>
              <a:rPr lang="ko-KR" altLang="en-US" sz="1000"/>
              <a:t>이메일이 일치하는 경우 </a:t>
            </a:r>
            <a:r>
              <a:rPr lang="en-US" altLang="ko-KR" sz="1000"/>
              <a:t>: alert </a:t>
            </a:r>
            <a:r>
              <a:rPr lang="ko-KR" altLang="en-US" sz="1000"/>
              <a:t>팝업 출력 후 로그인페이지 이동</a:t>
            </a:r>
            <a:br>
              <a:rPr lang="en-US" altLang="ko-KR" sz="1000"/>
            </a:br>
            <a:r>
              <a:rPr lang="en-US" altLang="ko-KR" sz="1000"/>
              <a:t>&gt; </a:t>
            </a:r>
            <a:r>
              <a:rPr lang="ko-KR" altLang="en-US" sz="1000"/>
              <a:t>아이디</a:t>
            </a:r>
            <a:r>
              <a:rPr lang="en-US" altLang="ko-KR" sz="1000"/>
              <a:t>+</a:t>
            </a:r>
            <a:r>
              <a:rPr lang="ko-KR" altLang="en-US" sz="1000"/>
              <a:t>이메일이 일치하지 않는 경우 </a:t>
            </a:r>
            <a:r>
              <a:rPr lang="en-US" altLang="ko-KR" sz="1000"/>
              <a:t>: “</a:t>
            </a:r>
            <a:r>
              <a:rPr lang="ko-KR" altLang="en-US" sz="1000"/>
              <a:t>일치하는 회원 정보가 없습니다</a:t>
            </a:r>
            <a:r>
              <a:rPr lang="en-US" altLang="ko-KR" sz="1000"/>
              <a:t>.” alert </a:t>
            </a:r>
            <a:r>
              <a:rPr lang="ko-KR" altLang="en-US" sz="1000"/>
              <a:t>팝업 출력 후 페이지 초기화</a:t>
            </a: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557318-B18B-4CE5-9C9F-A17C04E30768}"/>
              </a:ext>
            </a:extLst>
          </p:cNvPr>
          <p:cNvGrpSpPr/>
          <p:nvPr/>
        </p:nvGrpSpPr>
        <p:grpSpPr>
          <a:xfrm>
            <a:off x="5013977" y="4909033"/>
            <a:ext cx="7233660" cy="2935860"/>
            <a:chOff x="5013977" y="4909033"/>
            <a:chExt cx="7233660" cy="29358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A08032-4AFA-48FC-AF71-D017CE3B04F2}"/>
                </a:ext>
              </a:extLst>
            </p:cNvPr>
            <p:cNvSpPr txBox="1"/>
            <p:nvPr/>
          </p:nvSpPr>
          <p:spPr>
            <a:xfrm>
              <a:off x="5013977" y="4909034"/>
              <a:ext cx="4201791" cy="28384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/>
                <a:t>로그인 </a:t>
              </a:r>
              <a:r>
                <a:rPr lang="en-US" altLang="ko-KR" sz="1000" b="1" dirty="0"/>
                <a:t>header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 err="1"/>
                <a:t>JoEunMall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마크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</a:t>
              </a:r>
              <a:r>
                <a:rPr lang="ko-KR" altLang="en-US" sz="1000" dirty="0" err="1"/>
                <a:t>전상품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메인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페이지로 이동 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 버튼 마우스오버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배경색 및 </a:t>
              </a:r>
              <a:r>
                <a:rPr lang="ko-KR" altLang="en-US" sz="1000" dirty="0" err="1"/>
                <a:t>글자색</a:t>
              </a:r>
              <a:r>
                <a:rPr lang="ko-KR" altLang="en-US" sz="1000" dirty="0"/>
                <a:t> 변경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마이페이지 아이콘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/>
                <a:t>장바구니 아이콘 </a:t>
              </a:r>
              <a:br>
                <a:rPr lang="en-US" altLang="ko-KR" sz="1000"/>
              </a:br>
              <a:r>
                <a:rPr lang="en-US" altLang="ko-KR" sz="1000"/>
                <a:t>&gt; </a:t>
              </a:r>
              <a:r>
                <a:rPr lang="ko-KR" altLang="en-US" sz="1000"/>
                <a:t>장바구니에 담긴 상품 수만큼 반투명한 원형 도형에 숫자로 표기됨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장바구니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검색 아이콘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클릭 시 반투명 검색 </a:t>
              </a:r>
              <a:r>
                <a:rPr lang="ko-KR" altLang="en-US" sz="1000" dirty="0" err="1"/>
                <a:t>모달팝업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endParaRPr lang="en-US" altLang="ko-K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FBCE4C-B4C3-4991-A18E-56A1F7F4223E}"/>
                </a:ext>
              </a:extLst>
            </p:cNvPr>
            <p:cNvSpPr txBox="1"/>
            <p:nvPr/>
          </p:nvSpPr>
          <p:spPr>
            <a:xfrm>
              <a:off x="8900246" y="4909033"/>
              <a:ext cx="3347391" cy="1684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footer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이용약관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&gt; </a:t>
              </a:r>
              <a:r>
                <a:rPr lang="ko-KR" altLang="en-US" sz="1000" dirty="0"/>
                <a:t>기능구현 </a:t>
              </a:r>
              <a:r>
                <a:rPr lang="en-US" altLang="ko-KR" sz="1000" dirty="0"/>
                <a:t>X</a:t>
              </a:r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en-US" altLang="ko-KR" sz="1000" dirty="0"/>
                <a:t>1:1</a:t>
              </a:r>
              <a:r>
                <a:rPr lang="ko-KR" altLang="en-US" sz="1000" dirty="0"/>
                <a:t>문의 클릭 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마이페이지</a:t>
              </a:r>
              <a:r>
                <a:rPr lang="en-US" altLang="ko-KR" sz="1000" dirty="0"/>
                <a:t>-</a:t>
              </a:r>
              <a:r>
                <a:rPr lang="ko-KR" altLang="en-US" sz="1000" dirty="0"/>
                <a:t>내 </a:t>
              </a:r>
              <a:r>
                <a:rPr lang="ko-KR" altLang="en-US" sz="1000" dirty="0" err="1"/>
                <a:t>문의글</a:t>
              </a:r>
              <a:r>
                <a:rPr lang="ko-KR" altLang="en-US" sz="1000" dirty="0"/>
                <a:t> 페이지 이동</a:t>
              </a:r>
              <a:br>
                <a:rPr lang="en-US" altLang="ko-KR" sz="1000" dirty="0"/>
              </a:br>
              <a:r>
                <a:rPr lang="en-US" altLang="ko-KR" sz="1000" dirty="0"/>
                <a:t>&gt; </a:t>
              </a:r>
              <a:r>
                <a:rPr lang="ko-KR" altLang="en-US" sz="1000" dirty="0"/>
                <a:t>로그인 안된 상태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로그인 페이지 이동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r>
                <a:rPr lang="ko-KR" altLang="en-US" sz="1000" dirty="0"/>
                <a:t>나머지 하단 정보는 고정</a:t>
              </a:r>
              <a:endParaRPr lang="en-US" altLang="ko-KR" sz="1000" dirty="0"/>
            </a:p>
            <a:p>
              <a:pPr marL="228604" indent="-228604">
                <a:lnSpc>
                  <a:spcPct val="150000"/>
                </a:lnSpc>
                <a:buAutoNum type="arabicParenR"/>
              </a:pPr>
              <a:endParaRPr lang="en-US" altLang="ko-KR" sz="1000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3EEAB6D-CF64-4FAB-9D08-15D55BE9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53" y="7287364"/>
              <a:ext cx="1543926" cy="55752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A5B873-FFD8-45B1-830F-CDEBEFA1E151}"/>
                </a:ext>
              </a:extLst>
            </p:cNvPr>
            <p:cNvSpPr/>
            <p:nvPr/>
          </p:nvSpPr>
          <p:spPr>
            <a:xfrm>
              <a:off x="7570166" y="6556705"/>
              <a:ext cx="1019433" cy="230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509AA03-5143-4792-AE57-EF301DD051E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079883" y="6787119"/>
              <a:ext cx="2321417" cy="648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E3A2C17-957E-4DE8-8694-920D33EA6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3" y="2668754"/>
            <a:ext cx="4705649" cy="3659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E422F-9726-4387-871F-F8A4F2773AA8}"/>
              </a:ext>
            </a:extLst>
          </p:cNvPr>
          <p:cNvSpPr/>
          <p:nvPr/>
        </p:nvSpPr>
        <p:spPr>
          <a:xfrm>
            <a:off x="7250972" y="2020510"/>
            <a:ext cx="580044" cy="19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6E861-9160-4C02-B6B8-6609171B2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450768"/>
            <a:ext cx="2506411" cy="87329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8CA4D4-EFA5-422A-BCB0-DD3E09FB1D7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407877" y="1887416"/>
            <a:ext cx="2843095" cy="229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8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3602</Words>
  <Application>Microsoft Office PowerPoint</Application>
  <PresentationFormat>사용자 지정</PresentationFormat>
  <Paragraphs>371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Junga Ryu</dc:creator>
  <cp:lastModifiedBy>Junga Ryu</cp:lastModifiedBy>
  <cp:revision>53</cp:revision>
  <dcterms:created xsi:type="dcterms:W3CDTF">2022-10-04T01:17:12Z</dcterms:created>
  <dcterms:modified xsi:type="dcterms:W3CDTF">2022-10-07T10:00:26Z</dcterms:modified>
</cp:coreProperties>
</file>