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6C5DE-726B-4A7F-BC33-830412097142}">
          <p14:sldIdLst/>
        </p14:section>
        <p14:section name="Indroduction" id="{2393986C-372B-401E-82DA-1F2B3B7BFD5A}">
          <p14:sldIdLst>
            <p14:sldId id="256"/>
            <p14:sldId id="257"/>
            <p14:sldId id="258"/>
          </p14:sldIdLst>
        </p14:section>
        <p14:section name="Dataset" id="{574CA9D3-E98F-4304-AE0B-03440A629564}">
          <p14:sldIdLst>
            <p14:sldId id="259"/>
            <p14:sldId id="261"/>
            <p14:sldId id="262"/>
          </p14:sldIdLst>
        </p14:section>
        <p14:section name="Model Building &amp; Evaluation" id="{ECE3DC3E-D040-4713-BADA-9ED7950B9F8C}">
          <p14:sldIdLst>
            <p14:sldId id="264"/>
            <p14:sldId id="265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anchi" initials="B" lastIdx="1" clrIdx="0">
    <p:extLst>
      <p:ext uri="{19B8F6BF-5375-455C-9EA6-DF929625EA0E}">
        <p15:presenceInfo xmlns:p15="http://schemas.microsoft.com/office/powerpoint/2012/main" userId="3e96246a41d00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AACC7-3F8E-4FF6-92AD-8525F1CA686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335E66-0959-4A89-9A85-DD09EC5B79CC}">
      <dgm:prSet phldrT="[Text]"/>
      <dgm:spPr/>
      <dgm:t>
        <a:bodyPr/>
        <a:lstStyle/>
        <a:p>
          <a:r>
            <a:rPr lang="en-IN" dirty="0" smtClean="0"/>
            <a:t>News</a:t>
          </a:r>
          <a:endParaRPr lang="en-IN" dirty="0"/>
        </a:p>
      </dgm:t>
    </dgm:pt>
    <dgm:pt modelId="{420A536A-3506-4A83-97CB-6BED14584F9C}" type="parTrans" cxnId="{52579FFB-806E-488D-A501-C56063C51ADF}">
      <dgm:prSet/>
      <dgm:spPr/>
      <dgm:t>
        <a:bodyPr/>
        <a:lstStyle/>
        <a:p>
          <a:endParaRPr lang="en-IN"/>
        </a:p>
      </dgm:t>
    </dgm:pt>
    <dgm:pt modelId="{956E1BE1-FC01-4B5F-A68B-DBE0BB7F0665}" type="sibTrans" cxnId="{52579FFB-806E-488D-A501-C56063C51ADF}">
      <dgm:prSet/>
      <dgm:spPr/>
      <dgm:t>
        <a:bodyPr/>
        <a:lstStyle/>
        <a:p>
          <a:endParaRPr lang="en-IN"/>
        </a:p>
      </dgm:t>
    </dgm:pt>
    <dgm:pt modelId="{15E0E8A0-9207-4892-9A07-5F92DB1098FE}">
      <dgm:prSet phldrT="[Text]"/>
      <dgm:spPr/>
      <dgm:t>
        <a:bodyPr/>
        <a:lstStyle/>
        <a:p>
          <a:r>
            <a:rPr lang="en-IN" dirty="0" smtClean="0"/>
            <a:t>TV</a:t>
          </a:r>
          <a:endParaRPr lang="en-IN" dirty="0"/>
        </a:p>
      </dgm:t>
    </dgm:pt>
    <dgm:pt modelId="{746B35DA-11E3-4AC3-A3CA-8B5A00422BB0}" type="parTrans" cxnId="{DBC746EF-2F23-4B95-882D-4759A2635F77}">
      <dgm:prSet/>
      <dgm:spPr/>
      <dgm:t>
        <a:bodyPr/>
        <a:lstStyle/>
        <a:p>
          <a:endParaRPr lang="en-IN"/>
        </a:p>
      </dgm:t>
    </dgm:pt>
    <dgm:pt modelId="{C3EEBEB4-5A4E-4387-B6BD-ED2C59EAB144}" type="sibTrans" cxnId="{DBC746EF-2F23-4B95-882D-4759A2635F77}">
      <dgm:prSet/>
      <dgm:spPr/>
      <dgm:t>
        <a:bodyPr/>
        <a:lstStyle/>
        <a:p>
          <a:endParaRPr lang="en-IN"/>
        </a:p>
      </dgm:t>
    </dgm:pt>
    <dgm:pt modelId="{82626DA8-AE65-4289-9014-551E8940A94C}">
      <dgm:prSet phldrT="[Text]"/>
      <dgm:spPr/>
      <dgm:t>
        <a:bodyPr/>
        <a:lstStyle/>
        <a:p>
          <a:r>
            <a:rPr lang="en-IN" dirty="0" smtClean="0"/>
            <a:t>Social Media</a:t>
          </a:r>
          <a:endParaRPr lang="en-IN" dirty="0"/>
        </a:p>
      </dgm:t>
    </dgm:pt>
    <dgm:pt modelId="{81ED5B82-D169-4B49-B04D-78CE7536885F}" type="parTrans" cxnId="{94D8315F-F3F8-4185-8842-3539AEE03EAE}">
      <dgm:prSet/>
      <dgm:spPr/>
      <dgm:t>
        <a:bodyPr/>
        <a:lstStyle/>
        <a:p>
          <a:endParaRPr lang="en-IN"/>
        </a:p>
      </dgm:t>
    </dgm:pt>
    <dgm:pt modelId="{8702C891-3010-4770-998B-D169210B1024}" type="sibTrans" cxnId="{94D8315F-F3F8-4185-8842-3539AEE03EAE}">
      <dgm:prSet/>
      <dgm:spPr/>
      <dgm:t>
        <a:bodyPr/>
        <a:lstStyle/>
        <a:p>
          <a:endParaRPr lang="en-IN"/>
        </a:p>
      </dgm:t>
    </dgm:pt>
    <dgm:pt modelId="{F6253C8A-BAD4-41B6-9B7B-4F51A6FF0EE7}">
      <dgm:prSet phldrT="[Text]"/>
      <dgm:spPr/>
      <dgm:t>
        <a:bodyPr/>
        <a:lstStyle/>
        <a:p>
          <a:r>
            <a:rPr lang="en-IN" dirty="0" smtClean="0"/>
            <a:t>News paper</a:t>
          </a:r>
          <a:endParaRPr lang="en-IN" dirty="0"/>
        </a:p>
      </dgm:t>
    </dgm:pt>
    <dgm:pt modelId="{E3D5E9AE-8C49-46E3-8BCA-D423F42C1055}" type="parTrans" cxnId="{339E3C55-BC35-4020-B2AD-98F32BC771FC}">
      <dgm:prSet/>
      <dgm:spPr/>
      <dgm:t>
        <a:bodyPr/>
        <a:lstStyle/>
        <a:p>
          <a:endParaRPr lang="en-IN"/>
        </a:p>
      </dgm:t>
    </dgm:pt>
    <dgm:pt modelId="{79B228B8-055B-4978-A7AB-55357CE95525}" type="sibTrans" cxnId="{339E3C55-BC35-4020-B2AD-98F32BC771FC}">
      <dgm:prSet/>
      <dgm:spPr/>
      <dgm:t>
        <a:bodyPr/>
        <a:lstStyle/>
        <a:p>
          <a:endParaRPr lang="en-IN"/>
        </a:p>
      </dgm:t>
    </dgm:pt>
    <dgm:pt modelId="{180E5C60-6492-4C06-8B4D-F1EDFF208BAA}">
      <dgm:prSet phldrT="[Text]"/>
      <dgm:spPr/>
      <dgm:t>
        <a:bodyPr/>
        <a:lstStyle/>
        <a:p>
          <a:r>
            <a:rPr lang="en-IN" dirty="0" smtClean="0"/>
            <a:t>Radio</a:t>
          </a:r>
          <a:endParaRPr lang="en-IN" dirty="0"/>
        </a:p>
      </dgm:t>
    </dgm:pt>
    <dgm:pt modelId="{619C44EB-8F8C-4C1F-899A-87A5A432F08E}" type="parTrans" cxnId="{F8818806-7FC4-4FA8-B217-11C2B32E4885}">
      <dgm:prSet/>
      <dgm:spPr/>
      <dgm:t>
        <a:bodyPr/>
        <a:lstStyle/>
        <a:p>
          <a:endParaRPr lang="en-IN"/>
        </a:p>
      </dgm:t>
    </dgm:pt>
    <dgm:pt modelId="{5B479595-B2CC-430B-BC52-35A0C613286E}" type="sibTrans" cxnId="{F8818806-7FC4-4FA8-B217-11C2B32E4885}">
      <dgm:prSet/>
      <dgm:spPr/>
      <dgm:t>
        <a:bodyPr/>
        <a:lstStyle/>
        <a:p>
          <a:endParaRPr lang="en-IN"/>
        </a:p>
      </dgm:t>
    </dgm:pt>
    <dgm:pt modelId="{E5C854BC-83C8-419B-B0B6-643A68F4AEF0}">
      <dgm:prSet phldrT="[Text]"/>
      <dgm:spPr/>
      <dgm:t>
        <a:bodyPr/>
        <a:lstStyle/>
        <a:p>
          <a:r>
            <a:rPr lang="en-IN" dirty="0" smtClean="0"/>
            <a:t>People  to People</a:t>
          </a:r>
          <a:endParaRPr lang="en-IN" dirty="0"/>
        </a:p>
      </dgm:t>
    </dgm:pt>
    <dgm:pt modelId="{551D17B5-CF79-40DF-8A97-9BE4572432AF}" type="parTrans" cxnId="{FD6BAEEC-C79F-477B-BE80-599BA8D74550}">
      <dgm:prSet/>
      <dgm:spPr/>
      <dgm:t>
        <a:bodyPr/>
        <a:lstStyle/>
        <a:p>
          <a:endParaRPr lang="en-IN"/>
        </a:p>
      </dgm:t>
    </dgm:pt>
    <dgm:pt modelId="{7296B43F-63B1-407E-8B9E-6C142D612489}" type="sibTrans" cxnId="{FD6BAEEC-C79F-477B-BE80-599BA8D74550}">
      <dgm:prSet/>
      <dgm:spPr/>
      <dgm:t>
        <a:bodyPr/>
        <a:lstStyle/>
        <a:p>
          <a:endParaRPr lang="en-IN"/>
        </a:p>
      </dgm:t>
    </dgm:pt>
    <dgm:pt modelId="{686672BB-C307-4BBA-9C1B-3E7DD033F2BC}">
      <dgm:prSet phldrT="[Text]"/>
      <dgm:spPr/>
      <dgm:t>
        <a:bodyPr/>
        <a:lstStyle/>
        <a:p>
          <a:r>
            <a:rPr lang="en-IN" dirty="0" smtClean="0"/>
            <a:t>Banners</a:t>
          </a:r>
          <a:endParaRPr lang="en-IN" dirty="0"/>
        </a:p>
      </dgm:t>
    </dgm:pt>
    <dgm:pt modelId="{EA058B20-8CD5-49BD-AC50-D11371C71C27}" type="parTrans" cxnId="{B2EC5422-4816-4BFD-9FDE-080BE959698F}">
      <dgm:prSet/>
      <dgm:spPr/>
      <dgm:t>
        <a:bodyPr/>
        <a:lstStyle/>
        <a:p>
          <a:endParaRPr lang="en-IN"/>
        </a:p>
      </dgm:t>
    </dgm:pt>
    <dgm:pt modelId="{2BBF5483-63B1-479D-B805-1729DF3791DD}" type="sibTrans" cxnId="{B2EC5422-4816-4BFD-9FDE-080BE959698F}">
      <dgm:prSet/>
      <dgm:spPr/>
      <dgm:t>
        <a:bodyPr/>
        <a:lstStyle/>
        <a:p>
          <a:endParaRPr lang="en-IN"/>
        </a:p>
      </dgm:t>
    </dgm:pt>
    <dgm:pt modelId="{38FB97EC-9D1A-44A5-B314-AE1C51A75CE9}" type="pres">
      <dgm:prSet presAssocID="{629AACC7-3F8E-4FF6-92AD-8525F1CA68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88B8967-31D2-4A5C-AA29-EADE99D89564}" type="pres">
      <dgm:prSet presAssocID="{70335E66-0959-4A89-9A85-DD09EC5B79CC}" presName="Parent" presStyleLbl="node0" presStyleIdx="0" presStyleCnt="1" custLinFactNeighborX="0" custLinFactNeighborY="-1340">
        <dgm:presLayoutVars>
          <dgm:chMax val="6"/>
          <dgm:chPref val="6"/>
        </dgm:presLayoutVars>
      </dgm:prSet>
      <dgm:spPr/>
      <dgm:t>
        <a:bodyPr/>
        <a:lstStyle/>
        <a:p>
          <a:endParaRPr lang="en-IN"/>
        </a:p>
      </dgm:t>
    </dgm:pt>
    <dgm:pt modelId="{59C51BC2-722B-48F4-977D-2A5FA0E09AE9}" type="pres">
      <dgm:prSet presAssocID="{15E0E8A0-9207-4892-9A07-5F92DB1098FE}" presName="Accent1" presStyleCnt="0"/>
      <dgm:spPr/>
    </dgm:pt>
    <dgm:pt modelId="{6F870AC1-EEBC-4337-B87D-C7DD78D79BB6}" type="pres">
      <dgm:prSet presAssocID="{15E0E8A0-9207-4892-9A07-5F92DB1098FE}" presName="Accent" presStyleLbl="bgShp" presStyleIdx="0" presStyleCnt="6"/>
      <dgm:spPr/>
    </dgm:pt>
    <dgm:pt modelId="{B2C62671-AD90-4CD7-B795-81466B1149DB}" type="pres">
      <dgm:prSet presAssocID="{15E0E8A0-9207-4892-9A07-5F92DB1098F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B6FC6F1-597A-47D1-8535-D8E1C3E58E5E}" type="pres">
      <dgm:prSet presAssocID="{82626DA8-AE65-4289-9014-551E8940A94C}" presName="Accent2" presStyleCnt="0"/>
      <dgm:spPr/>
    </dgm:pt>
    <dgm:pt modelId="{6EFADE96-4665-41F7-BD66-1D2874FA58BB}" type="pres">
      <dgm:prSet presAssocID="{82626DA8-AE65-4289-9014-551E8940A94C}" presName="Accent" presStyleLbl="bgShp" presStyleIdx="1" presStyleCnt="6"/>
      <dgm:spPr/>
    </dgm:pt>
    <dgm:pt modelId="{A1284021-01E1-47AE-AD80-A9906F75CBE0}" type="pres">
      <dgm:prSet presAssocID="{82626DA8-AE65-4289-9014-551E8940A94C}" presName="Child2" presStyleLbl="node1" presStyleIdx="1" presStyleCnt="6" custLinFactNeighborX="761" custLinFactNeighborY="880">
        <dgm:presLayoutVars>
          <dgm:chMax val="0"/>
          <dgm:chPref val="0"/>
          <dgm:bulletEnabled val="1"/>
        </dgm:presLayoutVars>
      </dgm:prSet>
      <dgm:spPr/>
    </dgm:pt>
    <dgm:pt modelId="{4D81DCFC-B16E-43EE-8C56-0317972D9576}" type="pres">
      <dgm:prSet presAssocID="{F6253C8A-BAD4-41B6-9B7B-4F51A6FF0EE7}" presName="Accent3" presStyleCnt="0"/>
      <dgm:spPr/>
    </dgm:pt>
    <dgm:pt modelId="{27029CF0-A3D7-4139-8A46-5C1888819039}" type="pres">
      <dgm:prSet presAssocID="{F6253C8A-BAD4-41B6-9B7B-4F51A6FF0EE7}" presName="Accent" presStyleLbl="bgShp" presStyleIdx="2" presStyleCnt="6"/>
      <dgm:spPr/>
    </dgm:pt>
    <dgm:pt modelId="{E7D05ABB-DC53-4CFC-A0DE-4C1446AF6686}" type="pres">
      <dgm:prSet presAssocID="{F6253C8A-BAD4-41B6-9B7B-4F51A6FF0EE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8F94685-E452-4434-AE16-74BA512B934B}" type="pres">
      <dgm:prSet presAssocID="{180E5C60-6492-4C06-8B4D-F1EDFF208BAA}" presName="Accent4" presStyleCnt="0"/>
      <dgm:spPr/>
    </dgm:pt>
    <dgm:pt modelId="{01625917-41FC-44C1-BB6D-F9261DA41139}" type="pres">
      <dgm:prSet presAssocID="{180E5C60-6492-4C06-8B4D-F1EDFF208BAA}" presName="Accent" presStyleLbl="bgShp" presStyleIdx="3" presStyleCnt="6"/>
      <dgm:spPr/>
    </dgm:pt>
    <dgm:pt modelId="{436630B2-64FD-4E8E-8CE9-4462B54D1D9C}" type="pres">
      <dgm:prSet presAssocID="{180E5C60-6492-4C06-8B4D-F1EDFF208BA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7B7E641-424E-4FF5-93F1-8E983BF2C429}" type="pres">
      <dgm:prSet presAssocID="{E5C854BC-83C8-419B-B0B6-643A68F4AEF0}" presName="Accent5" presStyleCnt="0"/>
      <dgm:spPr/>
    </dgm:pt>
    <dgm:pt modelId="{E188E1A6-5BFF-4B44-A14D-4876F29E34B5}" type="pres">
      <dgm:prSet presAssocID="{E5C854BC-83C8-419B-B0B6-643A68F4AEF0}" presName="Accent" presStyleLbl="bgShp" presStyleIdx="4" presStyleCnt="6"/>
      <dgm:spPr/>
    </dgm:pt>
    <dgm:pt modelId="{7A4A713A-EE3B-4365-B380-6C6A7FA70CE7}" type="pres">
      <dgm:prSet presAssocID="{E5C854BC-83C8-419B-B0B6-643A68F4AEF0}" presName="Child5" presStyleLbl="node1" presStyleIdx="4" presStyleCnt="6" custLinFactNeighborX="3043" custLinFactNeighborY="17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F70FE1-9A6C-499A-9D75-BD7BE168232A}" type="pres">
      <dgm:prSet presAssocID="{686672BB-C307-4BBA-9C1B-3E7DD033F2BC}" presName="Accent6" presStyleCnt="0"/>
      <dgm:spPr/>
    </dgm:pt>
    <dgm:pt modelId="{B3587B9F-781F-4450-823D-CA2B468DDC4A}" type="pres">
      <dgm:prSet presAssocID="{686672BB-C307-4BBA-9C1B-3E7DD033F2BC}" presName="Accent" presStyleLbl="bgShp" presStyleIdx="5" presStyleCnt="6"/>
      <dgm:spPr/>
    </dgm:pt>
    <dgm:pt modelId="{C719E5A1-13B4-4585-9126-1EE1ACF3745D}" type="pres">
      <dgm:prSet presAssocID="{686672BB-C307-4BBA-9C1B-3E7DD033F2B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BC746EF-2F23-4B95-882D-4759A2635F77}" srcId="{70335E66-0959-4A89-9A85-DD09EC5B79CC}" destId="{15E0E8A0-9207-4892-9A07-5F92DB1098FE}" srcOrd="0" destOrd="0" parTransId="{746B35DA-11E3-4AC3-A3CA-8B5A00422BB0}" sibTransId="{C3EEBEB4-5A4E-4387-B6BD-ED2C59EAB144}"/>
    <dgm:cxn modelId="{52579FFB-806E-488D-A501-C56063C51ADF}" srcId="{629AACC7-3F8E-4FF6-92AD-8525F1CA686A}" destId="{70335E66-0959-4A89-9A85-DD09EC5B79CC}" srcOrd="0" destOrd="0" parTransId="{420A536A-3506-4A83-97CB-6BED14584F9C}" sibTransId="{956E1BE1-FC01-4B5F-A68B-DBE0BB7F0665}"/>
    <dgm:cxn modelId="{FD6BAEEC-C79F-477B-BE80-599BA8D74550}" srcId="{70335E66-0959-4A89-9A85-DD09EC5B79CC}" destId="{E5C854BC-83C8-419B-B0B6-643A68F4AEF0}" srcOrd="4" destOrd="0" parTransId="{551D17B5-CF79-40DF-8A97-9BE4572432AF}" sibTransId="{7296B43F-63B1-407E-8B9E-6C142D612489}"/>
    <dgm:cxn modelId="{339E3C55-BC35-4020-B2AD-98F32BC771FC}" srcId="{70335E66-0959-4A89-9A85-DD09EC5B79CC}" destId="{F6253C8A-BAD4-41B6-9B7B-4F51A6FF0EE7}" srcOrd="2" destOrd="0" parTransId="{E3D5E9AE-8C49-46E3-8BCA-D423F42C1055}" sibTransId="{79B228B8-055B-4978-A7AB-55357CE95525}"/>
    <dgm:cxn modelId="{A8ED765A-D716-4CB8-9153-73BA6208A568}" type="presOf" srcId="{629AACC7-3F8E-4FF6-92AD-8525F1CA686A}" destId="{38FB97EC-9D1A-44A5-B314-AE1C51A75CE9}" srcOrd="0" destOrd="0" presId="urn:microsoft.com/office/officeart/2011/layout/HexagonRadial"/>
    <dgm:cxn modelId="{6A59BB9A-ABED-4D9A-A4CC-71E7E03CCC3F}" type="presOf" srcId="{70335E66-0959-4A89-9A85-DD09EC5B79CC}" destId="{F88B8967-31D2-4A5C-AA29-EADE99D89564}" srcOrd="0" destOrd="0" presId="urn:microsoft.com/office/officeart/2011/layout/HexagonRadial"/>
    <dgm:cxn modelId="{94D8315F-F3F8-4185-8842-3539AEE03EAE}" srcId="{70335E66-0959-4A89-9A85-DD09EC5B79CC}" destId="{82626DA8-AE65-4289-9014-551E8940A94C}" srcOrd="1" destOrd="0" parTransId="{81ED5B82-D169-4B49-B04D-78CE7536885F}" sibTransId="{8702C891-3010-4770-998B-D169210B1024}"/>
    <dgm:cxn modelId="{78C051CC-35DE-4501-9783-8D6B75CBDF39}" type="presOf" srcId="{15E0E8A0-9207-4892-9A07-5F92DB1098FE}" destId="{B2C62671-AD90-4CD7-B795-81466B1149DB}" srcOrd="0" destOrd="0" presId="urn:microsoft.com/office/officeart/2011/layout/HexagonRadial"/>
    <dgm:cxn modelId="{A3D3BB27-8A49-43B1-BC46-51D50281242F}" type="presOf" srcId="{180E5C60-6492-4C06-8B4D-F1EDFF208BAA}" destId="{436630B2-64FD-4E8E-8CE9-4462B54D1D9C}" srcOrd="0" destOrd="0" presId="urn:microsoft.com/office/officeart/2011/layout/HexagonRadial"/>
    <dgm:cxn modelId="{F8818806-7FC4-4FA8-B217-11C2B32E4885}" srcId="{70335E66-0959-4A89-9A85-DD09EC5B79CC}" destId="{180E5C60-6492-4C06-8B4D-F1EDFF208BAA}" srcOrd="3" destOrd="0" parTransId="{619C44EB-8F8C-4C1F-899A-87A5A432F08E}" sibTransId="{5B479595-B2CC-430B-BC52-35A0C613286E}"/>
    <dgm:cxn modelId="{B2EC5422-4816-4BFD-9FDE-080BE959698F}" srcId="{70335E66-0959-4A89-9A85-DD09EC5B79CC}" destId="{686672BB-C307-4BBA-9C1B-3E7DD033F2BC}" srcOrd="5" destOrd="0" parTransId="{EA058B20-8CD5-49BD-AC50-D11371C71C27}" sibTransId="{2BBF5483-63B1-479D-B805-1729DF3791DD}"/>
    <dgm:cxn modelId="{627FBDAE-63A0-4B86-89D9-CBBBA25C6736}" type="presOf" srcId="{82626DA8-AE65-4289-9014-551E8940A94C}" destId="{A1284021-01E1-47AE-AD80-A9906F75CBE0}" srcOrd="0" destOrd="0" presId="urn:microsoft.com/office/officeart/2011/layout/HexagonRadial"/>
    <dgm:cxn modelId="{C95F26B3-12A6-47E5-9ABF-F60CCDFC9236}" type="presOf" srcId="{E5C854BC-83C8-419B-B0B6-643A68F4AEF0}" destId="{7A4A713A-EE3B-4365-B380-6C6A7FA70CE7}" srcOrd="0" destOrd="0" presId="urn:microsoft.com/office/officeart/2011/layout/HexagonRadial"/>
    <dgm:cxn modelId="{EAD6E205-10C3-4187-876C-D961FD2D4817}" type="presOf" srcId="{686672BB-C307-4BBA-9C1B-3E7DD033F2BC}" destId="{C719E5A1-13B4-4585-9126-1EE1ACF3745D}" srcOrd="0" destOrd="0" presId="urn:microsoft.com/office/officeart/2011/layout/HexagonRadial"/>
    <dgm:cxn modelId="{C47AB414-C819-4992-8F9D-5B97B60A3300}" type="presOf" srcId="{F6253C8A-BAD4-41B6-9B7B-4F51A6FF0EE7}" destId="{E7D05ABB-DC53-4CFC-A0DE-4C1446AF6686}" srcOrd="0" destOrd="0" presId="urn:microsoft.com/office/officeart/2011/layout/HexagonRadial"/>
    <dgm:cxn modelId="{1CBB7A6C-81E2-4E38-8429-82682903E294}" type="presParOf" srcId="{38FB97EC-9D1A-44A5-B314-AE1C51A75CE9}" destId="{F88B8967-31D2-4A5C-AA29-EADE99D89564}" srcOrd="0" destOrd="0" presId="urn:microsoft.com/office/officeart/2011/layout/HexagonRadial"/>
    <dgm:cxn modelId="{BCD0A93A-5901-4218-BC29-3959983BD9E6}" type="presParOf" srcId="{38FB97EC-9D1A-44A5-B314-AE1C51A75CE9}" destId="{59C51BC2-722B-48F4-977D-2A5FA0E09AE9}" srcOrd="1" destOrd="0" presId="urn:microsoft.com/office/officeart/2011/layout/HexagonRadial"/>
    <dgm:cxn modelId="{6A7560B5-F6BB-4DD2-9E5B-02846E4AC062}" type="presParOf" srcId="{59C51BC2-722B-48F4-977D-2A5FA0E09AE9}" destId="{6F870AC1-EEBC-4337-B87D-C7DD78D79BB6}" srcOrd="0" destOrd="0" presId="urn:microsoft.com/office/officeart/2011/layout/HexagonRadial"/>
    <dgm:cxn modelId="{E79673D1-50CE-4409-868D-37C70AB025FC}" type="presParOf" srcId="{38FB97EC-9D1A-44A5-B314-AE1C51A75CE9}" destId="{B2C62671-AD90-4CD7-B795-81466B1149DB}" srcOrd="2" destOrd="0" presId="urn:microsoft.com/office/officeart/2011/layout/HexagonRadial"/>
    <dgm:cxn modelId="{542A198E-0165-4019-A169-0655A3C277B5}" type="presParOf" srcId="{38FB97EC-9D1A-44A5-B314-AE1C51A75CE9}" destId="{AB6FC6F1-597A-47D1-8535-D8E1C3E58E5E}" srcOrd="3" destOrd="0" presId="urn:microsoft.com/office/officeart/2011/layout/HexagonRadial"/>
    <dgm:cxn modelId="{24F7D6B3-9A67-4597-B70A-CC40E702B7C3}" type="presParOf" srcId="{AB6FC6F1-597A-47D1-8535-D8E1C3E58E5E}" destId="{6EFADE96-4665-41F7-BD66-1D2874FA58BB}" srcOrd="0" destOrd="0" presId="urn:microsoft.com/office/officeart/2011/layout/HexagonRadial"/>
    <dgm:cxn modelId="{12DB493A-0E4D-4F9C-9FA5-F4B0AD41747C}" type="presParOf" srcId="{38FB97EC-9D1A-44A5-B314-AE1C51A75CE9}" destId="{A1284021-01E1-47AE-AD80-A9906F75CBE0}" srcOrd="4" destOrd="0" presId="urn:microsoft.com/office/officeart/2011/layout/HexagonRadial"/>
    <dgm:cxn modelId="{219221A6-31EF-4443-854E-033160108644}" type="presParOf" srcId="{38FB97EC-9D1A-44A5-B314-AE1C51A75CE9}" destId="{4D81DCFC-B16E-43EE-8C56-0317972D9576}" srcOrd="5" destOrd="0" presId="urn:microsoft.com/office/officeart/2011/layout/HexagonRadial"/>
    <dgm:cxn modelId="{4039FE88-E913-4AF6-B67A-01C70F256291}" type="presParOf" srcId="{4D81DCFC-B16E-43EE-8C56-0317972D9576}" destId="{27029CF0-A3D7-4139-8A46-5C1888819039}" srcOrd="0" destOrd="0" presId="urn:microsoft.com/office/officeart/2011/layout/HexagonRadial"/>
    <dgm:cxn modelId="{A304B478-46F3-4878-A15A-036E7A9D3D20}" type="presParOf" srcId="{38FB97EC-9D1A-44A5-B314-AE1C51A75CE9}" destId="{E7D05ABB-DC53-4CFC-A0DE-4C1446AF6686}" srcOrd="6" destOrd="0" presId="urn:microsoft.com/office/officeart/2011/layout/HexagonRadial"/>
    <dgm:cxn modelId="{2C470474-6A96-424E-982D-97C437B76AE1}" type="presParOf" srcId="{38FB97EC-9D1A-44A5-B314-AE1C51A75CE9}" destId="{58F94685-E452-4434-AE16-74BA512B934B}" srcOrd="7" destOrd="0" presId="urn:microsoft.com/office/officeart/2011/layout/HexagonRadial"/>
    <dgm:cxn modelId="{9342F0A6-BFD1-4FBE-817D-22B466D7865F}" type="presParOf" srcId="{58F94685-E452-4434-AE16-74BA512B934B}" destId="{01625917-41FC-44C1-BB6D-F9261DA41139}" srcOrd="0" destOrd="0" presId="urn:microsoft.com/office/officeart/2011/layout/HexagonRadial"/>
    <dgm:cxn modelId="{B59CA657-7944-4D0B-9993-53D2D2DA5E30}" type="presParOf" srcId="{38FB97EC-9D1A-44A5-B314-AE1C51A75CE9}" destId="{436630B2-64FD-4E8E-8CE9-4462B54D1D9C}" srcOrd="8" destOrd="0" presId="urn:microsoft.com/office/officeart/2011/layout/HexagonRadial"/>
    <dgm:cxn modelId="{4B1980B1-9664-4907-BE4C-50EDEEF4146E}" type="presParOf" srcId="{38FB97EC-9D1A-44A5-B314-AE1C51A75CE9}" destId="{87B7E641-424E-4FF5-93F1-8E983BF2C429}" srcOrd="9" destOrd="0" presId="urn:microsoft.com/office/officeart/2011/layout/HexagonRadial"/>
    <dgm:cxn modelId="{9D8164BB-8E96-4A6D-B32D-DF9A3B4A7AA8}" type="presParOf" srcId="{87B7E641-424E-4FF5-93F1-8E983BF2C429}" destId="{E188E1A6-5BFF-4B44-A14D-4876F29E34B5}" srcOrd="0" destOrd="0" presId="urn:microsoft.com/office/officeart/2011/layout/HexagonRadial"/>
    <dgm:cxn modelId="{AB51C807-AAF4-4842-A3A1-6ED36ED26266}" type="presParOf" srcId="{38FB97EC-9D1A-44A5-B314-AE1C51A75CE9}" destId="{7A4A713A-EE3B-4365-B380-6C6A7FA70CE7}" srcOrd="10" destOrd="0" presId="urn:microsoft.com/office/officeart/2011/layout/HexagonRadial"/>
    <dgm:cxn modelId="{1BFC5C87-35C7-486C-9E50-9AC5415BF0B5}" type="presParOf" srcId="{38FB97EC-9D1A-44A5-B314-AE1C51A75CE9}" destId="{5FF70FE1-9A6C-499A-9D75-BD7BE168232A}" srcOrd="11" destOrd="0" presId="urn:microsoft.com/office/officeart/2011/layout/HexagonRadial"/>
    <dgm:cxn modelId="{D5BECB53-A97D-4147-BF34-9675AD92E26E}" type="presParOf" srcId="{5FF70FE1-9A6C-499A-9D75-BD7BE168232A}" destId="{B3587B9F-781F-4450-823D-CA2B468DDC4A}" srcOrd="0" destOrd="0" presId="urn:microsoft.com/office/officeart/2011/layout/HexagonRadial"/>
    <dgm:cxn modelId="{0A6B1478-C8FA-4E11-91CA-F7BEBF9B90CF}" type="presParOf" srcId="{38FB97EC-9D1A-44A5-B314-AE1C51A75CE9}" destId="{C719E5A1-13B4-4585-9126-1EE1ACF3745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B8967-31D2-4A5C-AA29-EADE99D89564}">
      <dsp:nvSpPr>
        <dsp:cNvPr id="0" name=""/>
        <dsp:cNvSpPr/>
      </dsp:nvSpPr>
      <dsp:spPr>
        <a:xfrm>
          <a:off x="2952810" y="1722307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News</a:t>
          </a:r>
          <a:endParaRPr lang="en-IN" sz="2400" kern="1200" dirty="0"/>
        </a:p>
      </dsp:txBody>
      <dsp:txXfrm>
        <a:off x="3321004" y="2040810"/>
        <a:ext cx="1485474" cy="1284995"/>
      </dsp:txXfrm>
    </dsp:sp>
    <dsp:sp modelId="{6EFADE96-4665-41F7-BD66-1D2874FA58BB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2671-AD90-4CD7-B795-81466B1149DB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TV</a:t>
          </a:r>
          <a:endParaRPr lang="en-IN" sz="2400" kern="1200" dirty="0"/>
        </a:p>
      </dsp:txBody>
      <dsp:txXfrm>
        <a:off x="3459220" y="261045"/>
        <a:ext cx="1217310" cy="1053116"/>
      </dsp:txXfrm>
    </dsp:sp>
    <dsp:sp modelId="{27029CF0-A3D7-4139-8A46-5C1888819039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84021-01E1-47AE-AD80-A9906F75CBE0}">
      <dsp:nvSpPr>
        <dsp:cNvPr id="0" name=""/>
        <dsp:cNvSpPr/>
      </dsp:nvSpPr>
      <dsp:spPr>
        <a:xfrm>
          <a:off x="4841217" y="9827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Social Media</a:t>
          </a:r>
          <a:endParaRPr lang="en-IN" sz="2400" kern="1200" dirty="0"/>
        </a:p>
      </dsp:txBody>
      <dsp:txXfrm>
        <a:off x="5142962" y="1243764"/>
        <a:ext cx="1217310" cy="1053116"/>
      </dsp:txXfrm>
    </dsp:sp>
    <dsp:sp modelId="{01625917-41FC-44C1-BB6D-F9261DA41139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05ABB-DC53-4CFC-A0DE-4C1446AF6686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News paper</a:t>
          </a:r>
          <a:endParaRPr lang="en-IN" sz="2400" kern="1200" dirty="0"/>
        </a:p>
      </dsp:txBody>
      <dsp:txXfrm>
        <a:off x="5129106" y="3134564"/>
        <a:ext cx="1217310" cy="1053116"/>
      </dsp:txXfrm>
    </dsp:sp>
    <dsp:sp modelId="{E188E1A6-5BFF-4B44-A14D-4876F29E34B5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630B2-64FD-4E8E-8CE9-4462B54D1D9C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Radio</a:t>
          </a:r>
          <a:endParaRPr lang="en-IN" sz="2400" kern="1200" dirty="0"/>
        </a:p>
      </dsp:txBody>
      <dsp:txXfrm>
        <a:off x="3459220" y="4104505"/>
        <a:ext cx="1217310" cy="1053116"/>
      </dsp:txXfrm>
    </dsp:sp>
    <dsp:sp modelId="{B3587B9F-781F-4450-823D-CA2B468DDC4A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A713A-EE3B-4365-B380-6C6A7FA70CE7}">
      <dsp:nvSpPr>
        <dsp:cNvPr id="0" name=""/>
        <dsp:cNvSpPr/>
      </dsp:nvSpPr>
      <dsp:spPr>
        <a:xfrm>
          <a:off x="1535244" y="290231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People  to People</a:t>
          </a:r>
          <a:endParaRPr lang="en-IN" sz="2400" kern="1200" dirty="0"/>
        </a:p>
      </dsp:txBody>
      <dsp:txXfrm>
        <a:off x="1836989" y="3163355"/>
        <a:ext cx="1217310" cy="1053116"/>
      </dsp:txXfrm>
    </dsp:sp>
    <dsp:sp modelId="{C719E5A1-13B4-4585-9126-1EE1ACF3745D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Banners</a:t>
          </a:r>
          <a:endParaRPr lang="en-IN" sz="2400" kern="1200" dirty="0"/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Fake news detection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FlipRobo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61" y="-690186"/>
            <a:ext cx="3975084" cy="28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09536"/>
          </a:xfrm>
        </p:spPr>
        <p:txBody>
          <a:bodyPr/>
          <a:lstStyle/>
          <a:p>
            <a:r>
              <a:rPr lang="en-US" dirty="0">
                <a:effectLst/>
              </a:rPr>
              <a:t>The authenticity of Information has become a longstanding issue affecting businesses and society, both for printed and digital media.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On </a:t>
            </a:r>
            <a:r>
              <a:rPr lang="en-US" dirty="0">
                <a:effectLst/>
              </a:rPr>
              <a:t>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Recently</a:t>
            </a:r>
            <a:r>
              <a:rPr lang="en-US" dirty="0">
                <a:effectLst/>
              </a:rPr>
              <a:t>, several public concerns about this problem and some approaches to mitigate the problem were expressed.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Here the problem is to create a model to detect fake news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0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6470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180109" y="276320"/>
            <a:ext cx="2951018" cy="15109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spread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8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504" y="429491"/>
            <a:ext cx="10353761" cy="1326321"/>
          </a:xfrm>
        </p:spPr>
        <p:txBody>
          <a:bodyPr/>
          <a:lstStyle/>
          <a:p>
            <a:r>
              <a:rPr lang="en-IN" dirty="0" err="1" smtClean="0"/>
              <a:t>DataSet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53491" y="1755812"/>
            <a:ext cx="8007927" cy="489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96" y="2012804"/>
            <a:ext cx="6288931" cy="43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207996"/>
            <a:ext cx="5084467" cy="358320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a binary classification problem.</a:t>
            </a:r>
            <a:endParaRPr lang="en-IN" dirty="0"/>
          </a:p>
          <a:p>
            <a:r>
              <a:rPr lang="en-IN" dirty="0" smtClean="0"/>
              <a:t>The label 1 is for Fake new and 0 is for True News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39" y="3842777"/>
            <a:ext cx="3888026" cy="185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Null values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smtClean="0"/>
              <a:t>Dealing with the null values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IN" dirty="0" smtClean="0"/>
              <a:t>Merging Headline and news columns to make a single column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IN" dirty="0" smtClean="0"/>
              <a:t>Removing </a:t>
            </a:r>
            <a:r>
              <a:rPr lang="en-IN" dirty="0" err="1" smtClean="0"/>
              <a:t>Stopwords</a:t>
            </a:r>
            <a:r>
              <a:rPr lang="en-IN" dirty="0" smtClean="0"/>
              <a:t>, punctuations,  white spaces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931839" y="4599708"/>
            <a:ext cx="6317672" cy="15378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Splitting Dependent and Independent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92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Vectorising independent variable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t</a:t>
            </a:r>
            <a:r>
              <a:rPr lang="en-IN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Feeding the dataset into 5 classifiers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074842"/>
            <a:ext cx="4716979" cy="207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1" y="4453370"/>
            <a:ext cx="9262382" cy="189201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326582" y="2590800"/>
            <a:ext cx="845127" cy="1717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51564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673927"/>
            <a:ext cx="9001462" cy="2583873"/>
          </a:xfrm>
        </p:spPr>
        <p:txBody>
          <a:bodyPr/>
          <a:lstStyle/>
          <a:p>
            <a:r>
              <a:rPr lang="en-IN" dirty="0" err="1" smtClean="0"/>
              <a:t>LogisticRegression</a:t>
            </a:r>
            <a:r>
              <a:rPr lang="en-IN" dirty="0" smtClean="0"/>
              <a:t> performed best and the model is saved as final.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30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202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Fake news detection Project</vt:lpstr>
      <vt:lpstr>Problem Statement</vt:lpstr>
      <vt:lpstr>PowerPoint Presentation</vt:lpstr>
      <vt:lpstr>DataSet</vt:lpstr>
      <vt:lpstr>Label </vt:lpstr>
      <vt:lpstr>Pre-processing</vt:lpstr>
      <vt:lpstr>Model Training</vt:lpstr>
      <vt:lpstr>Evaluation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Project</dc:title>
  <dc:creator>Biranchi</dc:creator>
  <cp:lastModifiedBy>Biranchi</cp:lastModifiedBy>
  <cp:revision>10</cp:revision>
  <dcterms:created xsi:type="dcterms:W3CDTF">2020-11-26T18:25:55Z</dcterms:created>
  <dcterms:modified xsi:type="dcterms:W3CDTF">2020-11-26T19:44:11Z</dcterms:modified>
</cp:coreProperties>
</file>