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Micro Credit Defaulter model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Biranchi Narayan </a:t>
            </a:r>
            <a:r>
              <a:rPr lang="en-IN" dirty="0" err="1" smtClean="0"/>
              <a:t>nath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83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Telecom Industry collaborating with an MFI provides micro-credit on mobile balance to poor families living in remote areas with not much source of </a:t>
            </a:r>
            <a:r>
              <a:rPr lang="en-IN" dirty="0" smtClean="0"/>
              <a:t>income.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loan repayment have a fixed time of 5 days to return back to the company.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Here </a:t>
            </a:r>
            <a:r>
              <a:rPr lang="en-IN" dirty="0"/>
              <a:t>the problem is to create a model </a:t>
            </a:r>
            <a:r>
              <a:rPr lang="en-IN" dirty="0" smtClean="0"/>
              <a:t>which will  </a:t>
            </a:r>
            <a:r>
              <a:rPr lang="en-IN" dirty="0"/>
              <a:t>Identify defaulter and </a:t>
            </a:r>
            <a:r>
              <a:rPr lang="en-IN" dirty="0" smtClean="0"/>
              <a:t>non-defaulter customer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65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Data set</a:t>
            </a:r>
            <a:endParaRPr lang="en-IN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2293913"/>
            <a:ext cx="9895120" cy="452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7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Dataset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 shape of the dataset is (209593,37).</a:t>
            </a:r>
          </a:p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The dataset has 21 Float, 13 integer , 2 object and 1 date columns.</a:t>
            </a:r>
          </a:p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The Binary classification have 87.5% of Non-defaulter and 12.5% of defaulter classes.</a:t>
            </a:r>
          </a:p>
          <a:p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73505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Distribution of labels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296" y="2371950"/>
            <a:ext cx="6143937" cy="44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3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37" y="1038063"/>
            <a:ext cx="8825659" cy="706964"/>
          </a:xfrm>
        </p:spPr>
        <p:txBody>
          <a:bodyPr/>
          <a:lstStyle/>
          <a:p>
            <a:pPr algn="ctr"/>
            <a:r>
              <a:rPr lang="en-IN" sz="3200" dirty="0" err="1" smtClean="0"/>
              <a:t>Monthwise</a:t>
            </a:r>
            <a:r>
              <a:rPr lang="en-IN" sz="3200" dirty="0" smtClean="0"/>
              <a:t> chart of label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 smtClean="0"/>
              <a:t>June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920571"/>
            <a:ext cx="3162809" cy="200371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 smtClean="0"/>
              <a:t>July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235" y="3920572"/>
            <a:ext cx="3332926" cy="210648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IN" dirty="0" smtClean="0"/>
              <a:t>August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135" y="3885933"/>
            <a:ext cx="3131681" cy="1948197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30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27" y="341289"/>
            <a:ext cx="5047578" cy="31712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27" y="3778003"/>
            <a:ext cx="4686970" cy="2795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553" y="3512542"/>
            <a:ext cx="4893972" cy="3105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675" y="250668"/>
            <a:ext cx="45148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95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125</TotalTime>
  <Words>126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Micro Credit Defaulter model</vt:lpstr>
      <vt:lpstr>Problem Statement</vt:lpstr>
      <vt:lpstr>Data set</vt:lpstr>
      <vt:lpstr>Dataset Information</vt:lpstr>
      <vt:lpstr>Distribution of labels</vt:lpstr>
      <vt:lpstr>Monthwise chart of label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model</dc:title>
  <dc:creator>Biranchi</dc:creator>
  <cp:lastModifiedBy>Biranchi</cp:lastModifiedBy>
  <cp:revision>10</cp:revision>
  <dcterms:created xsi:type="dcterms:W3CDTF">2020-11-08T16:27:33Z</dcterms:created>
  <dcterms:modified xsi:type="dcterms:W3CDTF">2020-11-13T14:58:49Z</dcterms:modified>
</cp:coreProperties>
</file>