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67" r:id="rId3"/>
    <p:sldId id="268" r:id="rId4"/>
    <p:sldId id="269" r:id="rId5"/>
    <p:sldId id="270" r:id="rId6"/>
    <p:sldId id="271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253" autoAdjust="0"/>
  </p:normalViewPr>
  <p:slideViewPr>
    <p:cSldViewPr snapToGrid="0">
      <p:cViewPr varScale="1">
        <p:scale>
          <a:sx n="119" d="100"/>
          <a:sy n="119" d="100"/>
        </p:scale>
        <p:origin x="216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35-41A6-B820-1D033FFE38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35-41A6-B820-1D033FFE38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35-41A6-B820-1D033FFE3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630000"/>
        <c:axId val="185630560"/>
      </c:barChart>
      <c:catAx>
        <c:axId val="18563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85630560"/>
        <c:crosses val="autoZero"/>
        <c:auto val="1"/>
        <c:lblAlgn val="ctr"/>
        <c:lblOffset val="100"/>
        <c:noMultiLvlLbl val="0"/>
      </c:catAx>
      <c:valAx>
        <c:axId val="18563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18563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8C-4D77-A4A5-7CEA3E3C4C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8C-4D77-A4A5-7CEA3E3C4C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8C-4D77-A4A5-7CEA3E3C4C84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583090496"/>
        <c:axId val="583090168"/>
        <c:axId val="588217664"/>
      </c:surface3DChart>
      <c:catAx>
        <c:axId val="5830904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3090168"/>
        <c:crosses val="autoZero"/>
        <c:auto val="1"/>
        <c:lblAlgn val="ctr"/>
        <c:lblOffset val="100"/>
        <c:noMultiLvlLbl val="0"/>
      </c:catAx>
      <c:valAx>
        <c:axId val="58309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3090496"/>
        <c:crosses val="autoZero"/>
        <c:crossBetween val="midCat"/>
      </c:valAx>
      <c:serAx>
        <c:axId val="5882176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3090168"/>
        <c:crosses val="autoZero"/>
      </c:ser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81-4E29-B45F-0D9FF1C328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81-4E29-B45F-0D9FF1C328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81-4E29-B45F-0D9FF1C32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632264"/>
        <c:axId val="588627016"/>
      </c:barChart>
      <c:catAx>
        <c:axId val="588632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8627016"/>
        <c:crosses val="autoZero"/>
        <c:auto val="1"/>
        <c:lblAlgn val="ctr"/>
        <c:lblOffset val="100"/>
        <c:noMultiLvlLbl val="0"/>
      </c:catAx>
      <c:valAx>
        <c:axId val="588627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8632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l1</c:v>
                </c:pt>
                <c:pt idx="1">
                  <c:v>l2</c:v>
                </c:pt>
                <c:pt idx="2">
                  <c:v>l3</c:v>
                </c:pt>
                <c:pt idx="3">
                  <c:v>l4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7-4D4A-AB94-674E06D65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46E89A-3D66-4062-85CA-7865C00ABA69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/>
        </a:p>
      </dgm:t>
    </dgm:pt>
    <dgm:pt modelId="{CBB8559B-EAA1-4219-B64B-B5890A2D0802}">
      <dgm:prSet phldrT="[文本]"/>
      <dgm:spPr/>
      <dgm:t>
        <a:bodyPr/>
        <a:lstStyle/>
        <a:p>
          <a:r>
            <a:rPr lang="zh-CN">
              <a:latin typeface="Microsoft YaHei UI" panose="020B0503020204020204" pitchFamily="34" charset="-122"/>
              <a:ea typeface="Microsoft YaHei UI" panose="020B0503020204020204" pitchFamily="34" charset="-122"/>
            </a:rPr>
            <a:t>组 A</a:t>
          </a:r>
        </a:p>
      </dgm:t>
    </dgm:pt>
    <dgm:pt modelId="{5C8D36DD-DA91-4161-B5FC-C5CF33294656}" type="parTrans" cxnId="{48535640-9BB1-4C4F-B840-C92FC0871E9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9EA6698-BB94-433E-AAB4-0CD9AA73F0FB}" type="sibTrans" cxnId="{48535640-9BB1-4C4F-B840-C92FC0871E98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ADF2F46-FE32-495A-8BEF-1B62F85AD86C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组  B</a:t>
          </a:r>
        </a:p>
      </dgm:t>
    </dgm:pt>
    <dgm:pt modelId="{27E88441-0860-43CE-A5E2-0371551201D3}" type="parTrans" cxnId="{76E8C79C-365F-483D-ADDD-53BD14A8B16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3B828AD8-EE1F-4869-BB2C-8A165844516B}" type="sibTrans" cxnId="{76E8C79C-365F-483D-ADDD-53BD14A8B161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8F617A-6029-40BA-BDBE-75E6AC725EA5}">
      <dgm:prSet phldrT="[文本]"/>
      <dgm:spPr/>
      <dgm:t>
        <a:bodyPr/>
        <a:lstStyle/>
        <a:p>
          <a:r>
            <a:rPr 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组 C</a:t>
          </a:r>
        </a:p>
      </dgm:t>
    </dgm:pt>
    <dgm:pt modelId="{A41A747B-6B42-4580-8933-0EF67C237046}" type="parTrans" cxnId="{486FB608-E4C5-46A2-8AC8-1B146F59AAB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7415834-F2AF-4BDF-8932-458B27868166}" type="sibTrans" cxnId="{486FB608-E4C5-46A2-8AC8-1B146F59AAB0}">
      <dgm:prSet/>
      <dgm:spPr/>
      <dgm:t>
        <a:bodyPr/>
        <a:lstStyle/>
        <a:p>
          <a:endParaRPr lang="zh-CN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8DD8B5C-5003-4EE1-90C6-60680D559B09}" type="pres">
      <dgm:prSet presAssocID="{7046E89A-3D66-4062-85CA-7865C00ABA69}" presName="compositeShape" presStyleCnt="0">
        <dgm:presLayoutVars>
          <dgm:chMax val="7"/>
          <dgm:dir/>
          <dgm:resizeHandles val="exact"/>
        </dgm:presLayoutVars>
      </dgm:prSet>
      <dgm:spPr/>
    </dgm:pt>
    <dgm:pt modelId="{E6326CDB-3F9B-4BF5-AA4B-ECEE96B0DAB6}" type="pres">
      <dgm:prSet presAssocID="{CBB8559B-EAA1-4219-B64B-B5890A2D0802}" presName="circ1" presStyleLbl="vennNode1" presStyleIdx="0" presStyleCnt="3"/>
      <dgm:spPr/>
    </dgm:pt>
    <dgm:pt modelId="{64063AA0-E9AB-4D23-978F-A5EFF74E14C6}" type="pres">
      <dgm:prSet presAssocID="{CBB8559B-EAA1-4219-B64B-B5890A2D080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E621911-29BF-4A56-B317-B1B03E51A7FD}" type="pres">
      <dgm:prSet presAssocID="{7ADF2F46-FE32-495A-8BEF-1B62F85AD86C}" presName="circ2" presStyleLbl="vennNode1" presStyleIdx="1" presStyleCnt="3"/>
      <dgm:spPr/>
    </dgm:pt>
    <dgm:pt modelId="{E3E73416-9261-4E40-9F4C-41A91E28C955}" type="pres">
      <dgm:prSet presAssocID="{7ADF2F46-FE32-495A-8BEF-1B62F85AD8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A1E53C-AA27-4044-A22F-C421EFA31BFD}" type="pres">
      <dgm:prSet presAssocID="{508F617A-6029-40BA-BDBE-75E6AC725EA5}" presName="circ3" presStyleLbl="vennNode1" presStyleIdx="2" presStyleCnt="3"/>
      <dgm:spPr/>
    </dgm:pt>
    <dgm:pt modelId="{43100F98-ADEE-4A20-A6F1-4518C111D636}" type="pres">
      <dgm:prSet presAssocID="{508F617A-6029-40BA-BDBE-75E6AC725EA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86FB608-E4C5-46A2-8AC8-1B146F59AAB0}" srcId="{7046E89A-3D66-4062-85CA-7865C00ABA69}" destId="{508F617A-6029-40BA-BDBE-75E6AC725EA5}" srcOrd="2" destOrd="0" parTransId="{A41A747B-6B42-4580-8933-0EF67C237046}" sibTransId="{67415834-F2AF-4BDF-8932-458B27868166}"/>
    <dgm:cxn modelId="{F0CBDD1C-5F82-470F-B788-51FF1662361D}" type="presOf" srcId="{CBB8559B-EAA1-4219-B64B-B5890A2D0802}" destId="{E6326CDB-3F9B-4BF5-AA4B-ECEE96B0DAB6}" srcOrd="0" destOrd="0" presId="urn:microsoft.com/office/officeart/2005/8/layout/venn1"/>
    <dgm:cxn modelId="{48535640-9BB1-4C4F-B840-C92FC0871E98}" srcId="{7046E89A-3D66-4062-85CA-7865C00ABA69}" destId="{CBB8559B-EAA1-4219-B64B-B5890A2D0802}" srcOrd="0" destOrd="0" parTransId="{5C8D36DD-DA91-4161-B5FC-C5CF33294656}" sibTransId="{39EA6698-BB94-433E-AAB4-0CD9AA73F0FB}"/>
    <dgm:cxn modelId="{1921CA46-E6E0-49F6-91D0-B6F569725C7F}" type="presOf" srcId="{7ADF2F46-FE32-495A-8BEF-1B62F85AD86C}" destId="{E3E73416-9261-4E40-9F4C-41A91E28C955}" srcOrd="1" destOrd="0" presId="urn:microsoft.com/office/officeart/2005/8/layout/venn1"/>
    <dgm:cxn modelId="{76E8C79C-365F-483D-ADDD-53BD14A8B161}" srcId="{7046E89A-3D66-4062-85CA-7865C00ABA69}" destId="{7ADF2F46-FE32-495A-8BEF-1B62F85AD86C}" srcOrd="1" destOrd="0" parTransId="{27E88441-0860-43CE-A5E2-0371551201D3}" sibTransId="{3B828AD8-EE1F-4869-BB2C-8A165844516B}"/>
    <dgm:cxn modelId="{492C7AB6-3492-4412-AAB6-847917E1EDA2}" type="presOf" srcId="{CBB8559B-EAA1-4219-B64B-B5890A2D0802}" destId="{64063AA0-E9AB-4D23-978F-A5EFF74E14C6}" srcOrd="1" destOrd="0" presId="urn:microsoft.com/office/officeart/2005/8/layout/venn1"/>
    <dgm:cxn modelId="{3CD42AC5-2841-4764-84B3-54F47FE6DEB4}" type="presOf" srcId="{7ADF2F46-FE32-495A-8BEF-1B62F85AD86C}" destId="{1E621911-29BF-4A56-B317-B1B03E51A7FD}" srcOrd="0" destOrd="0" presId="urn:microsoft.com/office/officeart/2005/8/layout/venn1"/>
    <dgm:cxn modelId="{187803DB-45FF-438F-B054-A4B2AD03069C}" type="presOf" srcId="{7046E89A-3D66-4062-85CA-7865C00ABA69}" destId="{A8DD8B5C-5003-4EE1-90C6-60680D559B09}" srcOrd="0" destOrd="0" presId="urn:microsoft.com/office/officeart/2005/8/layout/venn1"/>
    <dgm:cxn modelId="{EB1BCCE1-9FB3-477E-A3D4-E33D8FFFC76A}" type="presOf" srcId="{508F617A-6029-40BA-BDBE-75E6AC725EA5}" destId="{ECA1E53C-AA27-4044-A22F-C421EFA31BFD}" srcOrd="0" destOrd="0" presId="urn:microsoft.com/office/officeart/2005/8/layout/venn1"/>
    <dgm:cxn modelId="{DED73FED-ED6F-4B2D-9A99-8500ACA67412}" type="presOf" srcId="{508F617A-6029-40BA-BDBE-75E6AC725EA5}" destId="{43100F98-ADEE-4A20-A6F1-4518C111D636}" srcOrd="1" destOrd="0" presId="urn:microsoft.com/office/officeart/2005/8/layout/venn1"/>
    <dgm:cxn modelId="{29AF030E-30AC-4E02-8686-BA577DABB328}" type="presParOf" srcId="{A8DD8B5C-5003-4EE1-90C6-60680D559B09}" destId="{E6326CDB-3F9B-4BF5-AA4B-ECEE96B0DAB6}" srcOrd="0" destOrd="0" presId="urn:microsoft.com/office/officeart/2005/8/layout/venn1"/>
    <dgm:cxn modelId="{352E317B-D94D-4F4D-B484-ACECD653080C}" type="presParOf" srcId="{A8DD8B5C-5003-4EE1-90C6-60680D559B09}" destId="{64063AA0-E9AB-4D23-978F-A5EFF74E14C6}" srcOrd="1" destOrd="0" presId="urn:microsoft.com/office/officeart/2005/8/layout/venn1"/>
    <dgm:cxn modelId="{A7A1FD68-C019-4414-BF42-9EB8D44D7214}" type="presParOf" srcId="{A8DD8B5C-5003-4EE1-90C6-60680D559B09}" destId="{1E621911-29BF-4A56-B317-B1B03E51A7FD}" srcOrd="2" destOrd="0" presId="urn:microsoft.com/office/officeart/2005/8/layout/venn1"/>
    <dgm:cxn modelId="{81FE6ACC-1CFE-40F0-8244-90BD6E81C728}" type="presParOf" srcId="{A8DD8B5C-5003-4EE1-90C6-60680D559B09}" destId="{E3E73416-9261-4E40-9F4C-41A91E28C955}" srcOrd="3" destOrd="0" presId="urn:microsoft.com/office/officeart/2005/8/layout/venn1"/>
    <dgm:cxn modelId="{45AB3CDB-2872-4F0D-BBF6-96B81B5ABB2C}" type="presParOf" srcId="{A8DD8B5C-5003-4EE1-90C6-60680D559B09}" destId="{ECA1E53C-AA27-4044-A22F-C421EFA31BFD}" srcOrd="4" destOrd="0" presId="urn:microsoft.com/office/officeart/2005/8/layout/venn1"/>
    <dgm:cxn modelId="{05C8E171-BA85-45A2-9DB5-47D346FDD9D6}" type="presParOf" srcId="{A8DD8B5C-5003-4EE1-90C6-60680D559B09}" destId="{43100F98-ADEE-4A20-A6F1-4518C111D6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26CDB-3F9B-4BF5-AA4B-ECEE96B0DAB6}">
      <dsp:nvSpPr>
        <dsp:cNvPr id="0" name=""/>
        <dsp:cNvSpPr/>
      </dsp:nvSpPr>
      <dsp:spPr>
        <a:xfrm>
          <a:off x="1005839" y="53339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400" kern="1200">
              <a:latin typeface="Microsoft YaHei UI" panose="020B0503020204020204" pitchFamily="34" charset="-122"/>
              <a:ea typeface="Microsoft YaHei UI" panose="020B0503020204020204" pitchFamily="34" charset="-122"/>
            </a:rPr>
            <a:t>组 A</a:t>
          </a:r>
        </a:p>
      </dsp:txBody>
      <dsp:txXfrm>
        <a:off x="1347216" y="501395"/>
        <a:ext cx="1877568" cy="1152144"/>
      </dsp:txXfrm>
    </dsp:sp>
    <dsp:sp modelId="{1E621911-29BF-4A56-B317-B1B03E51A7FD}">
      <dsp:nvSpPr>
        <dsp:cNvPr id="0" name=""/>
        <dsp:cNvSpPr/>
      </dsp:nvSpPr>
      <dsp:spPr>
        <a:xfrm>
          <a:off x="1929688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464692"/>
                <a:satOff val="25845"/>
                <a:lumOff val="17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7464692"/>
                <a:satOff val="25845"/>
                <a:lumOff val="17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7464692"/>
                <a:satOff val="25845"/>
                <a:lumOff val="17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组  B</a:t>
          </a:r>
        </a:p>
      </dsp:txBody>
      <dsp:txXfrm>
        <a:off x="2712719" y="2314955"/>
        <a:ext cx="1536192" cy="1408176"/>
      </dsp:txXfrm>
    </dsp:sp>
    <dsp:sp modelId="{ECA1E53C-AA27-4044-A22F-C421EFA31BFD}">
      <dsp:nvSpPr>
        <dsp:cNvPr id="0" name=""/>
        <dsp:cNvSpPr/>
      </dsp:nvSpPr>
      <dsp:spPr>
        <a:xfrm>
          <a:off x="81991" y="1653540"/>
          <a:ext cx="2560320" cy="2560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4929384"/>
                <a:satOff val="51690"/>
                <a:lumOff val="35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4929384"/>
                <a:satOff val="51690"/>
                <a:lumOff val="35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4929384"/>
                <a:satOff val="51690"/>
                <a:lumOff val="35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5400" kern="120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组 C</a:t>
          </a:r>
        </a:p>
      </dsp:txBody>
      <dsp:txXfrm>
        <a:off x="323087" y="2314955"/>
        <a:ext cx="1536192" cy="1408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8DA0FDE8-3B80-4AAC-92F2-E3D0667D4E72}" type="datetimeFigureOut">
              <a:rPr lang="en-US" altLang="zh-CN" smtClean="0">
                <a:latin typeface="Microsoft YaHei UI" panose="020B0503020204020204" pitchFamily="34" charset="-122"/>
              </a:rPr>
              <a:t>1/13/2018</a:t>
            </a:fld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7B79F74-2001-4B21-B06E-FA23C7F2DD77}" type="slidenum">
              <a:rPr lang="zh-CN" smtClean="0">
                <a:latin typeface="Microsoft YaHei UI" panose="020B0503020204020204" pitchFamily="34" charset="-122"/>
              </a:rPr>
              <a:t>‹#›</a:t>
            </a:fld>
            <a:endParaRPr 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82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fld id="{C5F25FBA-1311-468D-8115-8778B0F7BEEC}" type="datetimeFigureOut">
              <a:rPr lang="en-US" altLang="zh-CN" smtClean="0"/>
              <a:pPr/>
              <a:t>1/13/2018</a:t>
            </a:fld>
            <a:endParaRPr lang="en-US" altLang="zh-CN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latin typeface="Microsoft YaHei UI" panose="020B0503020204020204" pitchFamily="34" charset="-122"/>
              </a:defRPr>
            </a:lvl1pPr>
          </a:lstStyle>
          <a:p>
            <a:fld id="{F0E67C00-F679-4C51-9894-9E2214E5C2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82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67C00-F679-4C51-9894-9E2214E5C2F1}" type="slidenum">
              <a:rPr lang="zh-CN" smtClean="0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530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915924" y="0"/>
            <a:ext cx="717804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0244" y="2514600"/>
            <a:ext cx="6629400" cy="2743200"/>
          </a:xfrm>
        </p:spPr>
        <p:txBody>
          <a:bodyPr anchor="b"/>
          <a:lstStyle>
            <a:lvl1pPr algn="l" latinLnBrk="0">
              <a:lnSpc>
                <a:spcPct val="80000"/>
              </a:lnSpc>
              <a:defRPr lang="zh-CN" sz="6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629400" cy="4572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389C-FACC-452B-B4C1-3BD186F45CB8}" type="datetime1">
              <a:t>2018/1/13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10512" y="419099"/>
            <a:ext cx="2086087" cy="57531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419099"/>
            <a:ext cx="7277100" cy="575310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E844-3C76-42C8-BBA9-088C96A067BA}" type="datetime1">
              <a:t>2018/1/13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24594C-40D9-4922-A63A-E4D7E3C24D49}" type="datetime1">
              <a:rPr lang="en-US" altLang="zh-CN" smtClean="0"/>
              <a:pPr/>
              <a:t>1/13/2018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hidden">
          <a:xfrm>
            <a:off x="-1" y="1676400"/>
            <a:ext cx="9313683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212848"/>
            <a:ext cx="6217920" cy="2862262"/>
          </a:xfrm>
        </p:spPr>
        <p:txBody>
          <a:bodyPr anchor="b"/>
          <a:lstStyle>
            <a:lvl1pPr latinLnBrk="0">
              <a:lnSpc>
                <a:spcPct val="80000"/>
              </a:lnSpc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120640"/>
            <a:ext cx="6217920" cy="4572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05000"/>
            <a:ext cx="4572000" cy="42672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D855-A872-4272-B880-39A488A710E7}" type="datetime1">
              <a:t>2018/1/13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904999"/>
            <a:ext cx="4572000" cy="698351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603351"/>
            <a:ext cx="4572000" cy="3568849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CA8F-D5ED-4B90-A100-0BDC54A645DF}" type="datetime1">
              <a:t>2018/1/13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9CD98-8566-471F-B6F9-93E04967ED47}" type="datetime1">
              <a:t>2018/1/13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5E6A-2086-4CB2-B79F-96593439A0AC}" type="datetime1">
              <a:t>2018/1/13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651760"/>
            <a:ext cx="3657600" cy="1828800"/>
          </a:xfrm>
        </p:spPr>
        <p:txBody>
          <a:bodyPr anchor="b"/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4020" y="688489"/>
            <a:ext cx="6080760" cy="5483711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8B26-E0E7-401D-95E5-683ED06BF9AD}" type="datetime1">
              <a:t>2018/1/13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4876800" y="0"/>
            <a:ext cx="7315200" cy="68562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0800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651760"/>
            <a:ext cx="3657600" cy="1828800"/>
          </a:xfrm>
        </p:spPr>
        <p:txBody>
          <a:bodyPr anchor="b"/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94020" y="684943"/>
            <a:ext cx="6080760" cy="5486400"/>
          </a:xfrm>
          <a:solidFill>
            <a:schemeClr val="bg1">
              <a:lumMod val="90000"/>
              <a:lumOff val="10000"/>
            </a:schemeClr>
          </a:solidFill>
          <a:effectLst>
            <a:outerShdw blurRad="63500" sx="101000" sy="101000" algn="ctr" rotWithShape="0">
              <a:prstClr val="black">
                <a:alpha val="25000"/>
              </a:prstClr>
            </a:outerShdw>
          </a:effectLst>
        </p:spPr>
        <p:txBody>
          <a:bodyPr tIns="54864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2648" y="4617720"/>
            <a:ext cx="3657600" cy="1554480"/>
          </a:xfr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C7-2C19-4F74-B285-CE160F4A579A}" type="datetime1">
              <a:t>2018/1/13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 bwMode="hidden">
          <a:xfrm>
            <a:off x="0" y="5980361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 bwMode="hidden">
          <a:xfrm>
            <a:off x="1524" y="214604"/>
            <a:ext cx="12188952" cy="4521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16200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 bwMode="hidden">
          <a:xfrm>
            <a:off x="1524" y="214604"/>
            <a:ext cx="12188952" cy="6217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419100"/>
            <a:ext cx="9601200" cy="1257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05000"/>
            <a:ext cx="9601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339166" y="6484777"/>
            <a:ext cx="1335054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7D4020-EAAB-4E36-8532-04C08CBCE9E1}" type="datetime1">
              <a:rPr lang="en-US" altLang="zh-CN" smtClean="0"/>
              <a:pPr/>
              <a:t>1/13/2018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484777"/>
            <a:ext cx="4123765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96600" y="6484777"/>
            <a:ext cx="685800" cy="2740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000" kern="1200" baseline="0">
          <a:solidFill>
            <a:schemeClr val="accent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90000"/>
        <a:buFont typeface="Arial" pitchFamily="34" charset="0"/>
        <a:buChar char="▪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SzPct val="90000"/>
        <a:buFont typeface="Arial" pitchFamily="34" charset="0"/>
        <a:buChar char="▪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8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▪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成绩报告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0244" y="5303520"/>
            <a:ext cx="6734556" cy="457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By Believers in Science Studio , BiSS.Projects.RPGen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7779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成绩结构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FD8AEF8-4292-40AC-B0EE-597BA562C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420000"/>
              </p:ext>
            </p:extLst>
          </p:nvPr>
        </p:nvGraphicFramePr>
        <p:xfrm>
          <a:off x="5494338" y="688975"/>
          <a:ext cx="6080125" cy="548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60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dirty="0"/>
          </a:p>
          <a:p>
            <a:r>
              <a:rPr lang="zh-CN" dirty="0"/>
              <a:t>在此处添加第二个要点</a:t>
            </a:r>
          </a:p>
          <a:p>
            <a:r>
              <a:rPr lang="zh-CN" dirty="0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378339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带有图表的标题和内容版式</a:t>
            </a:r>
            <a:endParaRPr lang="zh-CN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466423"/>
              </p:ext>
            </p:extLst>
          </p:nvPr>
        </p:nvGraphicFramePr>
        <p:xfrm>
          <a:off x="1295400" y="1905000"/>
          <a:ext cx="96012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69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带有表格的两栏内容版式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5" name="内容占位符 4" descr="示例表格（3 列，4 行）" title="表格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3223192"/>
              </p:ext>
            </p:extLst>
          </p:nvPr>
        </p:nvGraphicFramePr>
        <p:xfrm>
          <a:off x="6324600" y="1905000"/>
          <a:ext cx="4572000" cy="22178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455">
                <a:tc>
                  <a:txBody>
                    <a:bodyPr/>
                    <a:lstStyle/>
                    <a:p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</a:t>
                      </a:r>
                      <a:r>
                        <a:rPr lang="zh-CN" baseline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1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组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455">
                <a:tc>
                  <a:txBody>
                    <a:bodyPr/>
                    <a:lstStyle/>
                    <a:p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455">
                <a:tc>
                  <a:txBody>
                    <a:bodyPr/>
                    <a:lstStyle/>
                    <a:p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</a:t>
                      </a:r>
                      <a:r>
                        <a:rPr lang="zh-CN" baseline="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2</a:t>
                      </a:r>
                      <a:endParaRPr 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455">
                <a:tc>
                  <a:txBody>
                    <a:bodyPr/>
                    <a:lstStyle/>
                    <a:p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40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 </a:t>
            </a:r>
            <a:r>
              <a:rPr lang="en-US" altLang="zh-CN" dirty="0"/>
              <a:t>SmartArt </a:t>
            </a:r>
            <a:r>
              <a:rPr lang="zh-CN" altLang="en-US" dirty="0"/>
              <a:t>的两栏内容版式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基本维恩图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0249930"/>
              </p:ext>
            </p:extLst>
          </p:nvPr>
        </p:nvGraphicFramePr>
        <p:xfrm>
          <a:off x="6324600" y="1905000"/>
          <a:ext cx="457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84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653" y="391583"/>
            <a:ext cx="9601200" cy="834189"/>
          </a:xfrm>
        </p:spPr>
        <p:txBody>
          <a:bodyPr/>
          <a:lstStyle/>
          <a:p>
            <a:r>
              <a:rPr lang="en-US" altLang="zh-CN" dirty="0"/>
              <a:t>Text</a:t>
            </a:r>
            <a:endParaRPr lang="zh-CN" altLang="en-US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EF6A946E-F2E3-4D73-A3E3-D1F4AD99B3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381683"/>
              </p:ext>
            </p:extLst>
          </p:nvPr>
        </p:nvGraphicFramePr>
        <p:xfrm>
          <a:off x="1930400" y="1225772"/>
          <a:ext cx="8128000" cy="5134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37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FE5D762-F7BF-4940-954E-168AB2AC0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632064"/>
              </p:ext>
            </p:extLst>
          </p:nvPr>
        </p:nvGraphicFramePr>
        <p:xfrm>
          <a:off x="1927726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F39CD52-BEA4-4890-9FFC-75E0502795A0}"/>
              </a:ext>
            </a:extLst>
          </p:cNvPr>
          <p:cNvSpPr txBox="1"/>
          <p:nvPr/>
        </p:nvSpPr>
        <p:spPr>
          <a:xfrm>
            <a:off x="1927726" y="336885"/>
            <a:ext cx="8574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+mj-lt"/>
              </a:rPr>
              <a:t>测试文本</a:t>
            </a:r>
          </a:p>
        </p:txBody>
      </p:sp>
    </p:spTree>
    <p:extLst>
      <p:ext uri="{BB962C8B-B14F-4D97-AF65-F5344CB8AC3E}">
        <p14:creationId xmlns:p14="http://schemas.microsoft.com/office/powerpoint/2010/main" val="99991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ue Tan Gradient 16x9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TanGradient">
      <a:dk1>
        <a:srgbClr val="31312F"/>
      </a:dk1>
      <a:lt1>
        <a:sysClr val="window" lastClr="FFFFFF"/>
      </a:lt1>
      <a:dk2>
        <a:srgbClr val="000000"/>
      </a:dk2>
      <a:lt2>
        <a:srgbClr val="D9CBB9"/>
      </a:lt2>
      <a:accent1>
        <a:srgbClr val="52AC97"/>
      </a:accent1>
      <a:accent2>
        <a:srgbClr val="B79E6D"/>
      </a:accent2>
      <a:accent3>
        <a:srgbClr val="478BA9"/>
      </a:accent3>
      <a:accent4>
        <a:srgbClr val="BF4F39"/>
      </a:accent4>
      <a:accent5>
        <a:srgbClr val="826C8E"/>
      </a:accent5>
      <a:accent6>
        <a:srgbClr val="D58637"/>
      </a:accent6>
      <a:hlink>
        <a:srgbClr val="52AC97"/>
      </a:hlink>
      <a:folHlink>
        <a:srgbClr val="969696"/>
      </a:folHlink>
    </a:clrScheme>
    <a:fontScheme name="BlueTanGradient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792E8D6-7A87-418E-8C48-2723019F95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蓝色黄褐色渐变演示文稿（宽屏）</Template>
  <TotalTime>0</TotalTime>
  <Words>110</Words>
  <Application>Microsoft Office PowerPoint</Application>
  <PresentationFormat>宽屏</PresentationFormat>
  <Paragraphs>36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Microsoft YaHei UI</vt:lpstr>
      <vt:lpstr>Arial</vt:lpstr>
      <vt:lpstr>Franklin Gothic Medium</vt:lpstr>
      <vt:lpstr>Blue Tan Gradient 16x9</vt:lpstr>
      <vt:lpstr>成绩报告</vt:lpstr>
      <vt:lpstr>目录</vt:lpstr>
      <vt:lpstr>带有图表的标题和内容版式</vt:lpstr>
      <vt:lpstr>带有表格的两栏内容版式</vt:lpstr>
      <vt:lpstr>带有 SmartArt 的两栏内容版式</vt:lpstr>
      <vt:lpstr>PowerPoint 演示文稿</vt:lpstr>
      <vt:lpstr>PowerPoint 演示文稿</vt:lpstr>
      <vt:lpstr>Text</vt:lpstr>
      <vt:lpstr>PowerPoint 演示文稿</vt:lpstr>
      <vt:lpstr>成绩结构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2018-01-09T14:29:39Z</dcterms:created>
  <dcterms:modified xsi:type="dcterms:W3CDTF">2018-01-13T00:59:43Z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TC030306239991</vt:lpwstr>
  </property>
</Properties>
</file>