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E759-2B1D-40B6-BE51-22A3D8C1A34A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9F80-7ACA-41F5-8649-97A2C0BCE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75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E759-2B1D-40B6-BE51-22A3D8C1A34A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9F80-7ACA-41F5-8649-97A2C0BCE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45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E759-2B1D-40B6-BE51-22A3D8C1A34A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9F80-7ACA-41F5-8649-97A2C0BCE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8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E759-2B1D-40B6-BE51-22A3D8C1A34A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9F80-7ACA-41F5-8649-97A2C0BCE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92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E759-2B1D-40B6-BE51-22A3D8C1A34A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9F80-7ACA-41F5-8649-97A2C0BCE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1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E759-2B1D-40B6-BE51-22A3D8C1A34A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9F80-7ACA-41F5-8649-97A2C0BCE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6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E759-2B1D-40B6-BE51-22A3D8C1A34A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9F80-7ACA-41F5-8649-97A2C0BCE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12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E759-2B1D-40B6-BE51-22A3D8C1A34A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9F80-7ACA-41F5-8649-97A2C0BCE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36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E759-2B1D-40B6-BE51-22A3D8C1A34A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9F80-7ACA-41F5-8649-97A2C0BCE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20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E759-2B1D-40B6-BE51-22A3D8C1A34A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9F80-7ACA-41F5-8649-97A2C0BCE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46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E759-2B1D-40B6-BE51-22A3D8C1A34A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9F80-7ACA-41F5-8649-97A2C0BCE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12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0E759-2B1D-40B6-BE51-22A3D8C1A34A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19F80-7ACA-41F5-8649-97A2C0BCE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58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11.7—11.9</a:t>
            </a:r>
            <a:r>
              <a:rPr lang="zh-CN" altLang="en-US" b="1" dirty="0" smtClean="0"/>
              <a:t>早读任务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5268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 smtClean="0"/>
              <a:t>周二早读任务</a:t>
            </a:r>
            <a:endParaRPr lang="zh-CN" altLang="en-US" sz="5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5400" b="1" dirty="0" smtClean="0"/>
              <a:t>1.</a:t>
            </a:r>
            <a:r>
              <a:rPr lang="zh-CN" altLang="en-US" sz="5400" b="1" dirty="0" smtClean="0"/>
              <a:t>人大代表的义务和权力是什么</a:t>
            </a:r>
            <a:r>
              <a:rPr lang="en-US" altLang="zh-CN" sz="5400" b="1" dirty="0" smtClean="0"/>
              <a:t>?</a:t>
            </a:r>
          </a:p>
          <a:p>
            <a:pPr marL="0" indent="0">
              <a:buNone/>
            </a:pPr>
            <a:r>
              <a:rPr lang="en-US" altLang="zh-CN" sz="5400" b="1" dirty="0" smtClean="0"/>
              <a:t>2.</a:t>
            </a:r>
            <a:r>
              <a:rPr lang="zh-CN" altLang="en-US" sz="5400" b="1" dirty="0" smtClean="0"/>
              <a:t>全国人大的职权、地位、性质、常设机关</a:t>
            </a:r>
            <a:endParaRPr lang="en-US" altLang="zh-CN" sz="5400" b="1" dirty="0" smtClean="0"/>
          </a:p>
          <a:p>
            <a:pPr marL="0" indent="0">
              <a:buNone/>
            </a:pPr>
            <a:r>
              <a:rPr lang="en-US" altLang="zh-CN" sz="5400" b="1" dirty="0" smtClean="0"/>
              <a:t>3.</a:t>
            </a:r>
            <a:r>
              <a:rPr lang="zh-CN" altLang="en-US" sz="5400" b="1" dirty="0" smtClean="0"/>
              <a:t>人大的</a:t>
            </a:r>
            <a:r>
              <a:rPr lang="zh-CN" altLang="en-US" sz="5400" b="1" dirty="0" smtClean="0"/>
              <a:t>职权、地位、性质、常设机关</a:t>
            </a:r>
            <a:endParaRPr lang="en-US" altLang="zh-CN" sz="5400" b="1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17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 smtClean="0"/>
              <a:t>周三早读任务</a:t>
            </a:r>
            <a:endParaRPr lang="zh-CN" altLang="en-US" sz="5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5400" b="1" dirty="0" smtClean="0"/>
              <a:t>1.</a:t>
            </a:r>
            <a:r>
              <a:rPr lang="zh-CN" altLang="en-US" sz="5400" b="1" dirty="0" smtClean="0"/>
              <a:t>人民是如何行使国家权力的？</a:t>
            </a:r>
            <a:endParaRPr lang="en-US" altLang="zh-CN" sz="5400" b="1" dirty="0" smtClean="0"/>
          </a:p>
          <a:p>
            <a:pPr marL="0" indent="0">
              <a:buNone/>
            </a:pPr>
            <a:r>
              <a:rPr lang="en-US" altLang="zh-CN" sz="5400" b="1" dirty="0" smtClean="0"/>
              <a:t>2.</a:t>
            </a:r>
            <a:r>
              <a:rPr lang="zh-CN" altLang="en-US" sz="5400" b="1" dirty="0" smtClean="0"/>
              <a:t>民主集中制的具体体现？</a:t>
            </a:r>
            <a:endParaRPr lang="en-US" altLang="zh-CN" sz="5400" b="1" dirty="0" smtClean="0"/>
          </a:p>
          <a:p>
            <a:pPr marL="0" indent="0">
              <a:buNone/>
            </a:pPr>
            <a:r>
              <a:rPr lang="en-US" altLang="zh-CN" sz="5400" b="1" dirty="0" smtClean="0"/>
              <a:t>3.</a:t>
            </a:r>
            <a:r>
              <a:rPr lang="zh-CN" altLang="en-US" sz="5400" b="1" dirty="0" smtClean="0"/>
              <a:t>人民代表大会制度的基本内容是什么？</a:t>
            </a:r>
            <a:endParaRPr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54789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 smtClean="0"/>
              <a:t>周四早读任务</a:t>
            </a:r>
            <a:endParaRPr lang="zh-CN" altLang="en-US" sz="5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778" y="179267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5400" b="1" dirty="0" smtClean="0"/>
              <a:t>1.</a:t>
            </a:r>
            <a:r>
              <a:rPr lang="zh-CN" altLang="en-US" sz="5400" b="1" dirty="0" smtClean="0"/>
              <a:t>为什么要坚持人民代表大会制度？</a:t>
            </a:r>
            <a:endParaRPr lang="en-US" altLang="zh-CN" sz="5400" b="1" dirty="0" smtClean="0"/>
          </a:p>
          <a:p>
            <a:pPr marL="0" indent="0">
              <a:buNone/>
            </a:pPr>
            <a:r>
              <a:rPr lang="en-US" altLang="zh-CN" sz="5400" b="1" dirty="0" smtClean="0"/>
              <a:t>2.</a:t>
            </a:r>
            <a:r>
              <a:rPr lang="zh-CN" altLang="en-US" sz="5400" b="1" dirty="0" smtClean="0"/>
              <a:t>怎样坚持人民代表大会制度？</a:t>
            </a:r>
            <a:endParaRPr lang="en-US" altLang="zh-CN" sz="5400" b="1" dirty="0" smtClean="0"/>
          </a:p>
          <a:p>
            <a:pPr marL="0" indent="0">
              <a:buNone/>
            </a:pPr>
            <a:r>
              <a:rPr lang="en-US" altLang="zh-CN" sz="5400" b="1" dirty="0" smtClean="0"/>
              <a:t>3.</a:t>
            </a:r>
            <a:r>
              <a:rPr lang="zh-CN" altLang="en-US" sz="5400" b="1" dirty="0" smtClean="0"/>
              <a:t>人民代表大会制度的地位？</a:t>
            </a:r>
            <a:endParaRPr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37025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90</Words>
  <Application>Microsoft Office PowerPoint</Application>
  <PresentationFormat>宽屏</PresentationFormat>
  <Paragraphs>13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11.7—11.9早读任务</vt:lpstr>
      <vt:lpstr>周二早读任务</vt:lpstr>
      <vt:lpstr>周三早读任务</vt:lpstr>
      <vt:lpstr>周四早读任务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11.6—11.9早读任务</dc:title>
  <dc:creator>lz</dc:creator>
  <cp:lastModifiedBy>lz</cp:lastModifiedBy>
  <cp:revision>3</cp:revision>
  <dcterms:created xsi:type="dcterms:W3CDTF">2017-11-06T06:27:59Z</dcterms:created>
  <dcterms:modified xsi:type="dcterms:W3CDTF">2017-11-06T06:38:56Z</dcterms:modified>
</cp:coreProperties>
</file>