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575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64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4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292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4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46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91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43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42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446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81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E759-2B1D-40B6-BE51-22A3D8C1A34A}" type="datetimeFigureOut">
              <a:rPr lang="zh-CN" altLang="en-US" smtClean="0"/>
              <a:pPr/>
              <a:t>2017\12\4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9F80-7ACA-41F5-8649-97A2C0BCE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15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12.5—12.7</a:t>
            </a:r>
            <a:r>
              <a:rPr lang="zh-CN" altLang="en-US" b="1" dirty="0" smtClean="0"/>
              <a:t>早</a:t>
            </a:r>
            <a:r>
              <a:rPr lang="zh-CN" altLang="en-US" b="1" dirty="0" smtClean="0"/>
              <a:t>读任务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52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周二早读任务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" y="1231264"/>
            <a:ext cx="11551920" cy="4971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b="1" dirty="0" smtClean="0"/>
              <a:t>1.</a:t>
            </a:r>
            <a:r>
              <a:rPr lang="zh-CN" altLang="en-US" sz="6600" b="1" dirty="0" smtClean="0"/>
              <a:t>社会主义民族关系是什么？</a:t>
            </a:r>
            <a:endParaRPr lang="en-US" altLang="zh-CN" sz="6600" b="1" dirty="0" smtClean="0"/>
          </a:p>
          <a:p>
            <a:pPr marL="0" indent="0">
              <a:buNone/>
            </a:pPr>
            <a:r>
              <a:rPr lang="en-US" altLang="zh-CN" sz="6600" b="1" dirty="0" smtClean="0"/>
              <a:t>2</a:t>
            </a:r>
            <a:r>
              <a:rPr lang="en-US" altLang="zh-CN" sz="6600" b="1" dirty="0" smtClean="0"/>
              <a:t>.</a:t>
            </a:r>
            <a:r>
              <a:rPr lang="zh-CN" altLang="en-US" sz="6600" b="1" dirty="0" smtClean="0"/>
              <a:t>处理民族关系的原则几各自之间的关系</a:t>
            </a:r>
            <a:endParaRPr lang="en-US" altLang="zh-CN" sz="6600" b="1" dirty="0" smtClean="0"/>
          </a:p>
          <a:p>
            <a:pPr marL="0" indent="0">
              <a:buNone/>
            </a:pPr>
            <a:r>
              <a:rPr lang="en-US" altLang="zh-CN" sz="6600" b="1" dirty="0" smtClean="0"/>
              <a:t>3</a:t>
            </a:r>
            <a:r>
              <a:rPr lang="en-US" altLang="zh-CN" sz="6600" b="1" dirty="0" smtClean="0"/>
              <a:t>.</a:t>
            </a:r>
            <a:r>
              <a:rPr lang="zh-CN" altLang="en-US" sz="6600" b="1" dirty="0" smtClean="0"/>
              <a:t>怎样巩固社会主义民族关系</a:t>
            </a:r>
            <a:endParaRPr lang="en-US" altLang="zh-CN" sz="6600" b="1" dirty="0" smtClean="0"/>
          </a:p>
          <a:p>
            <a:pPr marL="0" indent="0">
              <a:buNone/>
            </a:pP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3711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127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周三早读任务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4625"/>
            <a:ext cx="12192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600" b="1" dirty="0" smtClean="0"/>
              <a:t>1</a:t>
            </a:r>
            <a:r>
              <a:rPr lang="zh-CN" altLang="en-US" sz="6600" b="1" dirty="0" smtClean="0"/>
              <a:t>、民族区域自治制度的基本内容</a:t>
            </a:r>
            <a:endParaRPr lang="en-US" altLang="zh-CN" sz="6600" b="1" dirty="0" smtClean="0"/>
          </a:p>
          <a:p>
            <a:pPr marL="0" indent="0">
              <a:buNone/>
            </a:pPr>
            <a:r>
              <a:rPr lang="en-US" altLang="zh-CN" sz="6600" b="1" dirty="0" smtClean="0"/>
              <a:t>2</a:t>
            </a:r>
            <a:r>
              <a:rPr lang="zh-CN" altLang="en-US" sz="6600" b="1" dirty="0" smtClean="0"/>
              <a:t>、为什么要坚持民族区域自治制度</a:t>
            </a:r>
            <a:endParaRPr lang="en-US" altLang="zh-CN" sz="6600" b="1" dirty="0" smtClean="0"/>
          </a:p>
          <a:p>
            <a:pPr marL="0" indent="0">
              <a:buNone/>
            </a:pPr>
            <a:r>
              <a:rPr lang="en-US" altLang="zh-CN" sz="6600" b="1" dirty="0" smtClean="0"/>
              <a:t>3</a:t>
            </a:r>
            <a:r>
              <a:rPr lang="zh-CN" altLang="en-US" sz="6600" b="1" dirty="0" smtClean="0"/>
              <a:t>、我国的宗教政策的基本内容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254789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周四早读任务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" y="975360"/>
            <a:ext cx="11567160" cy="6355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000" b="1" dirty="0" smtClean="0"/>
              <a:t>1</a:t>
            </a:r>
            <a:r>
              <a:rPr lang="en-US" altLang="zh-CN" sz="6000" b="1" dirty="0" smtClean="0"/>
              <a:t>.</a:t>
            </a:r>
            <a:r>
              <a:rPr lang="zh-CN" altLang="en-US" sz="6000" b="1" dirty="0" smtClean="0"/>
              <a:t>国</a:t>
            </a:r>
            <a:r>
              <a:rPr lang="zh-CN" altLang="en-US" sz="6000" b="1" dirty="0" smtClean="0"/>
              <a:t>际关系的主要参加者是</a:t>
            </a:r>
            <a:endParaRPr lang="en-US" altLang="zh-CN" sz="6000" b="1" dirty="0" smtClean="0"/>
          </a:p>
          <a:p>
            <a:pPr marL="0" indent="0">
              <a:buNone/>
            </a:pPr>
            <a:r>
              <a:rPr lang="en-US" altLang="zh-CN" sz="6000" b="1" dirty="0" smtClean="0"/>
              <a:t>2</a:t>
            </a:r>
            <a:r>
              <a:rPr lang="zh-CN" altLang="en-US" sz="6000" b="1" dirty="0" smtClean="0"/>
              <a:t>、主权国家的地位、基本要素、权利义务、主权的地位、特性</a:t>
            </a:r>
            <a:endParaRPr lang="en-US" altLang="zh-CN" sz="6000" b="1" dirty="0" smtClean="0"/>
          </a:p>
          <a:p>
            <a:pPr marL="0" indent="0">
              <a:buNone/>
            </a:pPr>
            <a:r>
              <a:rPr lang="en-US" altLang="zh-CN" sz="6000" b="1" dirty="0" smtClean="0"/>
              <a:t>3</a:t>
            </a:r>
            <a:r>
              <a:rPr lang="zh-CN" altLang="en-US" sz="6000" b="1" dirty="0" smtClean="0"/>
              <a:t>、国际组织的地位、分类、作用、联合国的性质、宗旨</a:t>
            </a:r>
            <a:endParaRPr lang="en-US" altLang="zh-CN" sz="6000" b="1" dirty="0" smtClean="0"/>
          </a:p>
          <a:p>
            <a:pPr marL="0" indent="0">
              <a:buNone/>
            </a:pPr>
            <a:r>
              <a:rPr lang="en-US" altLang="zh-CN" sz="6000" b="1" dirty="0" smtClean="0"/>
              <a:t>4</a:t>
            </a:r>
            <a:r>
              <a:rPr lang="zh-CN" altLang="en-US" sz="6000" b="1" dirty="0" smtClean="0"/>
              <a:t>、中国在联合国中的作用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23702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193</Words>
  <Application>Microsoft Office PowerPoint</Application>
  <PresentationFormat>自定义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12.5—12.7早读任务</vt:lpstr>
      <vt:lpstr>周二早读任务</vt:lpstr>
      <vt:lpstr>周三早读任务</vt:lpstr>
      <vt:lpstr>周四早读任务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11.6—11.9早读任务</dc:title>
  <dc:creator>lz</dc:creator>
  <cp:lastModifiedBy>xbany</cp:lastModifiedBy>
  <cp:revision>7</cp:revision>
  <dcterms:created xsi:type="dcterms:W3CDTF">2017-11-06T06:27:59Z</dcterms:created>
  <dcterms:modified xsi:type="dcterms:W3CDTF">2017-12-04T11:07:21Z</dcterms:modified>
</cp:coreProperties>
</file>