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6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4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6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3B5F-E2C8-46EE-92F5-029B63BA56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6FBD-A40E-491F-818D-E8E6BD05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3254" y="998796"/>
            <a:ext cx="9144000" cy="2387600"/>
          </a:xfrm>
        </p:spPr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课后案选择题解析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8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62" y="107090"/>
            <a:ext cx="10983097" cy="627723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①</a:t>
            </a:r>
            <a:r>
              <a:rPr lang="zh-CN" altLang="en-US" dirty="0" smtClean="0"/>
              <a:t>政府不能司法，只能执法，司法机关司法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 smtClean="0"/>
              <a:t>①</a:t>
            </a:r>
            <a:r>
              <a:rPr lang="zh-CN" altLang="en-US" dirty="0" smtClean="0"/>
              <a:t>国务院作为政府机关不能制定法律，只能制定法规，人大制定法律    </a:t>
            </a:r>
            <a:r>
              <a:rPr lang="en-US" altLang="zh-CN" dirty="0" smtClean="0"/>
              <a:t>②</a:t>
            </a:r>
            <a:r>
              <a:rPr lang="zh-CN" altLang="en-US" dirty="0" smtClean="0"/>
              <a:t>政府不能司法，只能执法，司法机关司法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en-US" altLang="zh-CN" dirty="0" smtClean="0"/>
              <a:t> ④</a:t>
            </a:r>
            <a:r>
              <a:rPr lang="zh-CN" altLang="en-US" dirty="0" smtClean="0"/>
              <a:t>审计署属于国家行政机关，法律监督机关是检察院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12.B.</a:t>
            </a:r>
            <a:r>
              <a:rPr lang="zh-CN" altLang="en-US" dirty="0" smtClean="0"/>
              <a:t>材料中李克强做的是</a:t>
            </a:r>
            <a:r>
              <a:rPr lang="zh-CN" altLang="en-US" dirty="0" smtClean="0">
                <a:solidFill>
                  <a:srgbClr val="FF0000"/>
                </a:solidFill>
              </a:rPr>
              <a:t>政府工作报告</a:t>
            </a:r>
            <a:r>
              <a:rPr lang="zh-CN" altLang="en-US" dirty="0" smtClean="0"/>
              <a:t>，政府不能执政，</a:t>
            </a:r>
            <a:r>
              <a:rPr lang="zh-CN" altLang="en-US" dirty="0" smtClean="0">
                <a:solidFill>
                  <a:srgbClr val="FF0000"/>
                </a:solidFill>
              </a:rPr>
              <a:t>党执政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减少政府只能的说法不对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材料中将的不是党的有关内容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14.</a:t>
            </a:r>
            <a:r>
              <a:rPr lang="zh-CN" altLang="en-US" dirty="0" smtClean="0"/>
              <a:t>注意题干中要求是</a:t>
            </a:r>
            <a:r>
              <a:rPr lang="zh-CN" altLang="en-US" dirty="0" smtClean="0">
                <a:solidFill>
                  <a:srgbClr val="FF0000"/>
                </a:solidFill>
              </a:rPr>
              <a:t>不属于，</a:t>
            </a:r>
            <a:r>
              <a:rPr lang="zh-CN" altLang="en-US" dirty="0" smtClean="0"/>
              <a:t>选项中</a:t>
            </a:r>
            <a:r>
              <a:rPr lang="en-US" altLang="zh-CN" dirty="0" smtClean="0"/>
              <a:t>①③</a:t>
            </a:r>
            <a:r>
              <a:rPr lang="zh-CN" altLang="en-US" dirty="0" smtClean="0"/>
              <a:t>主体不是政府，不能行政                </a:t>
            </a:r>
            <a:r>
              <a:rPr lang="en-US" altLang="zh-CN" dirty="0" smtClean="0"/>
              <a:t>②④</a:t>
            </a:r>
            <a:r>
              <a:rPr lang="zh-CN" altLang="en-US" dirty="0" smtClean="0"/>
              <a:t>审计署和住建部都是政府部门，可以叫依法行政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en-US" altLang="zh-CN" dirty="0" smtClean="0"/>
              <a:t> ①</a:t>
            </a:r>
            <a:r>
              <a:rPr lang="zh-CN" altLang="en-US" dirty="0" smtClean="0"/>
              <a:t>国家立法权属于全国人民代表大会，地方人大没有国家立法权   </a:t>
            </a:r>
            <a:r>
              <a:rPr lang="en-US" altLang="zh-CN" dirty="0" smtClean="0"/>
              <a:t>④</a:t>
            </a:r>
            <a:r>
              <a:rPr lang="zh-CN" altLang="en-US" dirty="0" smtClean="0"/>
              <a:t>党是领导核心，不能司法，司法机关司法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16.</a:t>
            </a:r>
            <a:r>
              <a:rPr lang="zh-CN" altLang="en-US" dirty="0" smtClean="0"/>
              <a:t>读材料，是通过数据分析来进行决策，所以应该是科学决策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19. ②</a:t>
            </a:r>
            <a:r>
              <a:rPr lang="zh-CN" altLang="en-US" dirty="0" smtClean="0"/>
              <a:t>题干中是要求</a:t>
            </a:r>
            <a:r>
              <a:rPr lang="zh-CN" altLang="en-US" dirty="0" smtClean="0">
                <a:solidFill>
                  <a:srgbClr val="FF0000"/>
                </a:solidFill>
              </a:rPr>
              <a:t>政府</a:t>
            </a:r>
            <a:r>
              <a:rPr lang="zh-CN" altLang="en-US" dirty="0" smtClean="0"/>
              <a:t>，所以执政的表述不对，党执政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③</a:t>
            </a:r>
            <a:r>
              <a:rPr lang="zh-CN" altLang="en-US" dirty="0" smtClean="0"/>
              <a:t>减少社会管理的说法不对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7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281" y="214184"/>
            <a:ext cx="11205519" cy="59627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①②③④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199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4.1课后案选择题解析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4.1课后案选择题解析</dc:title>
  <dc:creator>lz</dc:creator>
  <cp:lastModifiedBy>lz</cp:lastModifiedBy>
  <cp:revision>5</cp:revision>
  <dcterms:created xsi:type="dcterms:W3CDTF">2017-10-27T01:06:57Z</dcterms:created>
  <dcterms:modified xsi:type="dcterms:W3CDTF">2017-10-27T03:12:27Z</dcterms:modified>
</cp:coreProperties>
</file>