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6F6"/>
    <a:srgbClr val="FFFFFF"/>
    <a:srgbClr val="E5E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78" y="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9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687C-48CA-4341-B6C7-FB93CDABD2C2}" type="datetimeFigureOut">
              <a:rPr lang="en-US" smtClean="0"/>
              <a:t>16/11/2023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FADF-ED9B-4E18-ACD3-ADE4DACA99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AECD8-0D26-E2DB-2ECE-BD415D30136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5144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8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 Classification:PUBLIC</a:t>
            </a:r>
          </a:p>
        </p:txBody>
      </p:sp>
    </p:spTree>
    <p:extLst>
      <p:ext uri="{BB962C8B-B14F-4D97-AF65-F5344CB8AC3E}">
        <p14:creationId xmlns:p14="http://schemas.microsoft.com/office/powerpoint/2010/main" val="8511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7A030-FF7C-BB58-1DC0-B42CA516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070"/>
            <a:ext cx="9906000" cy="63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7A030-FF7C-BB58-1DC0-B42CA516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070"/>
            <a:ext cx="9906000" cy="63418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46796B-94E4-93F8-8883-3A38C8F71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11"/>
          <a:stretch/>
        </p:blipFill>
        <p:spPr>
          <a:xfrm>
            <a:off x="1" y="6042660"/>
            <a:ext cx="4953000" cy="8153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F24FCD-579A-7182-57D9-710B31B2CA19}"/>
              </a:ext>
            </a:extLst>
          </p:cNvPr>
          <p:cNvSpPr/>
          <p:nvPr/>
        </p:nvSpPr>
        <p:spPr>
          <a:xfrm>
            <a:off x="930303" y="6446520"/>
            <a:ext cx="3180521" cy="224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2060"/>
                </a:solidFill>
              </a:rPr>
              <a:t>asiancup2023.qa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B4323-C86D-737C-97C5-0C7F3E14C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11"/>
          <a:stretch/>
        </p:blipFill>
        <p:spPr>
          <a:xfrm>
            <a:off x="0" y="0"/>
            <a:ext cx="4943679" cy="1089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81DC59-3065-C669-D578-255E36757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54" t="8892" r="53846" b="78252"/>
          <a:stretch/>
        </p:blipFill>
        <p:spPr>
          <a:xfrm>
            <a:off x="3779520" y="815340"/>
            <a:ext cx="792480" cy="815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F88094-48D8-BAFA-4D28-3084FF17A827}"/>
              </a:ext>
            </a:extLst>
          </p:cNvPr>
          <p:cNvSpPr/>
          <p:nvPr/>
        </p:nvSpPr>
        <p:spPr>
          <a:xfrm>
            <a:off x="198120" y="4176712"/>
            <a:ext cx="4427220" cy="183118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65D42C-7E2E-5DCD-81FE-B73017FC31B9}"/>
              </a:ext>
            </a:extLst>
          </p:cNvPr>
          <p:cNvCxnSpPr/>
          <p:nvPr/>
        </p:nvCxnSpPr>
        <p:spPr>
          <a:xfrm>
            <a:off x="333375" y="4467225"/>
            <a:ext cx="16144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09A44F-3353-49CF-1542-26FB2D522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" b="359"/>
          <a:stretch/>
        </p:blipFill>
        <p:spPr>
          <a:xfrm rot="16200000">
            <a:off x="4046897" y="1508745"/>
            <a:ext cx="6858002" cy="38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046EDD-AFF0-0306-43D9-21D7470ED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46" r="7788"/>
          <a:stretch/>
        </p:blipFill>
        <p:spPr>
          <a:xfrm rot="5400000">
            <a:off x="2513847" y="-951759"/>
            <a:ext cx="4908361" cy="87615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F529E6-FE4F-51E9-A464-CB718A30164B}"/>
              </a:ext>
            </a:extLst>
          </p:cNvPr>
          <p:cNvSpPr/>
          <p:nvPr/>
        </p:nvSpPr>
        <p:spPr>
          <a:xfrm>
            <a:off x="576262" y="971550"/>
            <a:ext cx="8753475" cy="491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2097C-6C21-3BDF-E0CE-627D8211150C}"/>
              </a:ext>
            </a:extLst>
          </p:cNvPr>
          <p:cNvSpPr/>
          <p:nvPr/>
        </p:nvSpPr>
        <p:spPr>
          <a:xfrm>
            <a:off x="7380922" y="971550"/>
            <a:ext cx="1943100" cy="4908362"/>
          </a:xfrm>
          <a:prstGeom prst="rect">
            <a:avLst/>
          </a:prstGeom>
          <a:solidFill>
            <a:srgbClr val="7F6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D4AB6-463F-11D4-66B1-D00E0A64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06000" cy="758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76736-EA57-7420-9E3D-131F2AAD20B8}"/>
              </a:ext>
            </a:extLst>
          </p:cNvPr>
          <p:cNvSpPr txBox="1"/>
          <p:nvPr/>
        </p:nvSpPr>
        <p:spPr>
          <a:xfrm>
            <a:off x="7399973" y="1062846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 Janoub Stadium</a:t>
            </a:r>
          </a:p>
        </p:txBody>
      </p:sp>
      <p:pic>
        <p:nvPicPr>
          <p:cNvPr id="15" name="Picture 14" descr="A logo of a football cup&#10;&#10;Description automatically generated">
            <a:extLst>
              <a:ext uri="{FF2B5EF4-FFF2-40B4-BE49-F238E27FC236}">
                <a16:creationId xmlns:a16="http://schemas.microsoft.com/office/drawing/2014/main" id="{0941437F-8679-D0B4-544B-FF7089188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9280"/>
          <a:stretch/>
        </p:blipFill>
        <p:spPr>
          <a:xfrm>
            <a:off x="8135622" y="1742158"/>
            <a:ext cx="495453" cy="800716"/>
          </a:xfrm>
          <a:prstGeom prst="rect">
            <a:avLst/>
          </a:prstGeom>
        </p:spPr>
      </p:pic>
      <p:pic>
        <p:nvPicPr>
          <p:cNvPr id="16" name="Picture 15" descr="A logo of a football cup&#10;&#10;Description automatically generated">
            <a:extLst>
              <a:ext uri="{FF2B5EF4-FFF2-40B4-BE49-F238E27FC236}">
                <a16:creationId xmlns:a16="http://schemas.microsoft.com/office/drawing/2014/main" id="{9FBBC058-69BE-421E-89FE-A9D411006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6"/>
          <a:stretch/>
        </p:blipFill>
        <p:spPr>
          <a:xfrm>
            <a:off x="7997338" y="2447008"/>
            <a:ext cx="852541" cy="8007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BD563C-FC64-D983-795C-B18BE5EEC52C}"/>
              </a:ext>
            </a:extLst>
          </p:cNvPr>
          <p:cNvSpPr/>
          <p:nvPr/>
        </p:nvSpPr>
        <p:spPr>
          <a:xfrm>
            <a:off x="7814309" y="2529452"/>
            <a:ext cx="219074" cy="164891"/>
          </a:xfrm>
          <a:prstGeom prst="rect">
            <a:avLst/>
          </a:prstGeom>
          <a:solidFill>
            <a:srgbClr val="7F6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8D9C5-B1B1-245C-7981-EF14EC4D6AB9}"/>
              </a:ext>
            </a:extLst>
          </p:cNvPr>
          <p:cNvSpPr/>
          <p:nvPr/>
        </p:nvSpPr>
        <p:spPr>
          <a:xfrm>
            <a:off x="8581067" y="2094581"/>
            <a:ext cx="109537" cy="164891"/>
          </a:xfrm>
          <a:prstGeom prst="rect">
            <a:avLst/>
          </a:prstGeom>
          <a:solidFill>
            <a:srgbClr val="7F6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6E19EE-801F-A467-D962-6E62FD97B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97" t="3298" r="19782" b="87208"/>
          <a:stretch/>
        </p:blipFill>
        <p:spPr>
          <a:xfrm rot="5400000">
            <a:off x="8111621" y="3280349"/>
            <a:ext cx="567822" cy="625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E69687-180E-E10E-1119-5425115FE4A4}"/>
              </a:ext>
            </a:extLst>
          </p:cNvPr>
          <p:cNvSpPr txBox="1"/>
          <p:nvPr/>
        </p:nvSpPr>
        <p:spPr>
          <a:xfrm>
            <a:off x="7399973" y="3876800"/>
            <a:ext cx="191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Delivery Route (Google Maps):</a:t>
            </a:r>
          </a:p>
          <a:p>
            <a:pPr algn="ctr"/>
            <a:r>
              <a:rPr lang="en-US" sz="700" b="1" dirty="0">
                <a:solidFill>
                  <a:schemeClr val="bg1"/>
                </a:solidFill>
              </a:rPr>
              <a:t>From Remote Search Park (RSP2) </a:t>
            </a:r>
          </a:p>
          <a:p>
            <a:pPr algn="ctr"/>
            <a:r>
              <a:rPr lang="en-US" sz="700" b="1" dirty="0">
                <a:solidFill>
                  <a:schemeClr val="bg1"/>
                </a:solidFill>
              </a:rPr>
              <a:t>To Al Janoub Vehicle Screening Area (VSA2)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692866-4824-513B-F4EE-4D0C0E7C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97" t="3298" r="19782" b="87208"/>
          <a:stretch/>
        </p:blipFill>
        <p:spPr>
          <a:xfrm rot="16200000">
            <a:off x="8111621" y="4443756"/>
            <a:ext cx="567822" cy="6250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7D5663-9D3F-DB56-6953-7995395A857B}"/>
              </a:ext>
            </a:extLst>
          </p:cNvPr>
          <p:cNvSpPr txBox="1"/>
          <p:nvPr/>
        </p:nvSpPr>
        <p:spPr>
          <a:xfrm>
            <a:off x="7399973" y="5040207"/>
            <a:ext cx="19297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Delivery Route (Waze):</a:t>
            </a:r>
          </a:p>
          <a:p>
            <a:pPr algn="ctr"/>
            <a:r>
              <a:rPr lang="en-US" sz="700" b="1" dirty="0">
                <a:solidFill>
                  <a:schemeClr val="bg1"/>
                </a:solidFill>
              </a:rPr>
              <a:t>From Remote Search Park (RSP2) </a:t>
            </a:r>
          </a:p>
          <a:p>
            <a:pPr algn="ctr"/>
            <a:r>
              <a:rPr lang="en-US" sz="700" b="1" dirty="0">
                <a:solidFill>
                  <a:schemeClr val="bg1"/>
                </a:solidFill>
              </a:rPr>
              <a:t>To Al Janoub Vehicle Screening Area (VSA2)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9E8A57-8F6C-72CA-A3C8-683EE059EC74}"/>
              </a:ext>
            </a:extLst>
          </p:cNvPr>
          <p:cNvSpPr txBox="1"/>
          <p:nvPr/>
        </p:nvSpPr>
        <p:spPr>
          <a:xfrm>
            <a:off x="7580947" y="5634301"/>
            <a:ext cx="1581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</a:rPr>
              <a:t>asiancup2023.qa</a:t>
            </a:r>
            <a:endParaRPr lang="en-US" sz="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0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52</Words>
  <Application>Microsoft Office PowerPoint</Application>
  <PresentationFormat>A4 Paper (210x297 mm)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Gzanfer Raqib</dc:creator>
  <cp:lastModifiedBy>Gzanfer Raqib</cp:lastModifiedBy>
  <cp:revision>2</cp:revision>
  <dcterms:created xsi:type="dcterms:W3CDTF">2023-11-16T08:52:26Z</dcterms:created>
  <dcterms:modified xsi:type="dcterms:W3CDTF">2023-11-16T09:58:45Z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c04dc0-3755-4291-9447-c813dd2135c8_Enabled">
    <vt:lpwstr>true</vt:lpwstr>
  </property>
  <property fmtid="{D5CDD505-2E9C-101B-9397-08002B2CF9AE}" pid="3" name="MSIP_Label_78c04dc0-3755-4291-9447-c813dd2135c8_SetDate">
    <vt:lpwstr>2023-11-16T09:14:41Z</vt:lpwstr>
  </property>
  <property fmtid="{D5CDD505-2E9C-101B-9397-08002B2CF9AE}" pid="4" name="MSIP_Label_78c04dc0-3755-4291-9447-c813dd2135c8_Method">
    <vt:lpwstr>Privileged</vt:lpwstr>
  </property>
  <property fmtid="{D5CDD505-2E9C-101B-9397-08002B2CF9AE}" pid="5" name="MSIP_Label_78c04dc0-3755-4291-9447-c813dd2135c8_Name">
    <vt:lpwstr>Public</vt:lpwstr>
  </property>
  <property fmtid="{D5CDD505-2E9C-101B-9397-08002B2CF9AE}" pid="6" name="MSIP_Label_78c04dc0-3755-4291-9447-c813dd2135c8_SiteId">
    <vt:lpwstr>993ca615-6bd5-4d1c-8a7b-a1a99efc64b7</vt:lpwstr>
  </property>
  <property fmtid="{D5CDD505-2E9C-101B-9397-08002B2CF9AE}" pid="7" name="MSIP_Label_78c04dc0-3755-4291-9447-c813dd2135c8_ActionId">
    <vt:lpwstr>ce539c22-3b02-45ac-ab23-7e3dd310a439</vt:lpwstr>
  </property>
  <property fmtid="{D5CDD505-2E9C-101B-9397-08002B2CF9AE}" pid="8" name="MSIP_Label_78c04dc0-3755-4291-9447-c813dd2135c8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SC Classification:PUBLIC</vt:lpwstr>
  </property>
</Properties>
</file>