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67bbc973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67bbc973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67bbc973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67bbc973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67bbc973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67bbc973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67bbc973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67bbc973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67bbc973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67bbc973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67bbc973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67bbc973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67bbc973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67bbc973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67bbc973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67bbc973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67bbc973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67bbc973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67bbc973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67bbc973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/>
              <a:t>Advanced Machine Learning Techniques for Accurate Autism Spectrum Disorder Classification</a:t>
            </a:r>
            <a:endParaRPr sz="30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Rupa Samodder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▶ Advanced feature engineering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▶ Deep learning approaches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▶ Improve unsupervised clustering methods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▶ Enhance model generalizability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▶ Machine learning shows significant potential in ASD diagnosis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▶ Combination of feature importance and optimized classification techniques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▶ Promising approach for binary classification tasks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▶ Autism Spectrum Disorder (ASD) affects approximately 1% of global population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▶ Early and accurate detection is crucial for timely intervention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▶ Machine learning offers promising diagnostic tools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▶ </a:t>
            </a:r>
            <a:r>
              <a:rPr lang="en"/>
              <a:t>Models such as Random Forests, Decision Trees, and Naïve Bayes are widely employed.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▶ </a:t>
            </a:r>
            <a:r>
              <a:rPr lang="en"/>
              <a:t>Ensemble methods and deep learning models (e.g., CNNs) have achieved accuracies exceeding 95%, depending on the dataset size and feature quality.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▶ </a:t>
            </a:r>
            <a:r>
              <a:rPr lang="en"/>
              <a:t>Challenges remain in interpretability and computational efficiency.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Objectives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▶ Leverage multiple machine learning algorithms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▶ Classify ASD status in a dataset of 703 individuals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▶ Evaluate performance of clustering and supervised learning models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▶ Identify critical predictors of ASD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Data Collection and Preprocessing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Algorithm Selection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▶ K-Nearest Neighbors 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▶ Support Vector Machines 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▶ Random Forest 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▶ Ensemble Methods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Cross-Validation and Hyperparameter Tuning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4. Performance Evaluation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Analysis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▶ 3 Clusters with Silhouette Score: 0.1199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▶ Low cluster separability indicates data complexity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▶ Observations: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▶ ASD-positive samples clustered distinctly 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▶ Non-ASD samples distributed across clusters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 Performance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▶ Random Forest Classifier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▶ Achieved Perfect Accuracy: 1.0 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▶ Precision, Recall, F1-Score: 1.00 for both classes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▶ Ensemble Model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▶ Consistent Perfect Performance 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▶ No Misclassifications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 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850" y="1542625"/>
            <a:ext cx="7211225" cy="271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 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▶ Supervised learning outperforms unsupervised clustering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▶ Autism screening scores are critical predictors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▶ Ensemble learning demonstrates high classification performance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▶ Perfect accuracy suggests robust feature selection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