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0"/>
    <p:restoredTop sz="94620"/>
  </p:normalViewPr>
  <p:slideViewPr>
    <p:cSldViewPr>
      <p:cViewPr>
        <p:scale>
          <a:sx n="85" d="100"/>
          <a:sy n="85" d="100"/>
        </p:scale>
        <p:origin x="62" y="-3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anket32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</a:t>
            </a:r>
            <a:r>
              <a:rPr lang="en-IN"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Sanket Mishra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https://github.com/Rsanket320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02344" y="1628800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</a:rPr>
              <a:t>https://github.com/Rsanket320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https://github.com/Rsanket320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Applied Data Science Capstone Presentation</Template>
  <TotalTime>7</TotalTime>
  <Words>2628</Words>
  <Application>Microsoft Office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Mishra</dc:creator>
  <cp:lastModifiedBy>Sanket Mishra</cp:lastModifiedBy>
  <cp:revision>1</cp:revision>
  <dcterms:created xsi:type="dcterms:W3CDTF">2024-05-02T15:22:08Z</dcterms:created>
  <dcterms:modified xsi:type="dcterms:W3CDTF">2024-05-02T15:29:36Z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