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1F8A-9051-9324-504D-DF1A6D25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48B8-3E28-92B7-D031-52D1534E1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7D-688A-60A4-AD3B-21EB39BC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7BE0-E33A-0EF5-2735-113BB38C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985E-369E-66F9-B09F-24B7CA3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26A5-9937-BA84-EC93-16F81587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34727-CA8E-F12B-0CA4-D8D22791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5739-2196-1CB0-522C-1D6E20C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AB73-5051-BB54-F587-5BBC8FDB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0451-1DFE-5FF8-3070-E7E8695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0C1CD-7116-C892-5045-A8F30C53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5F96-ADB1-92B1-7790-496EFD83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3203-1985-371C-DF06-2B75D8B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C81F-AC42-5056-B1FB-8595D89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CEE0-76E7-18BB-1E4A-202BB07B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164A-01A8-6A0A-1B66-F898ED7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FA7A-27C8-B903-FDB2-8E9F7234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99BC-5017-6029-3D0F-23EE9BC3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DC09-D202-E27D-3F4A-340B7253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E27A-15D0-288B-4A34-162436E8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83D0-606C-BCCE-BD6B-B75B5E3A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929C-5985-0F93-04A3-167A85A3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8891-EFC3-0708-2680-CF71040F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6B03-4FDA-E1FD-4E04-C7481578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45F7-88AE-6F2A-68F0-E7E40DC8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080F-CC1E-33BC-54BD-8CDA03CC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06EF-B0FE-F694-9D05-60FB80033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BB10-CE84-975B-00D1-93E6C523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BF4D6-CC72-969C-E3DB-D33B8EC3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D4DC1-DE16-5CB6-FE38-69A23FDD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6898-D75B-6894-E6A0-0D15AD1E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CBCB-888C-A585-6322-FEDE4CF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5D47-E9FB-9B44-5DAB-6B10B7AE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5702-6463-9BCF-8123-2F26CDBF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C00E-D9BB-4AC6-3D1B-28A352B13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8DFEE-2190-BECF-831C-A8FEEDEC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EDB66-D753-3256-1202-0B7EBEED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81CEA-F866-4E51-1C17-5F510FC0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64206-BBD5-6F3C-A825-9AEDE45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498E-1E0A-BAB1-B256-CC4BDCB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71E7-1BBC-ECA2-34E4-69A2398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5000B-4C1A-DB05-6ADE-5E83350F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5714A-7796-997A-3FAD-71CD69C2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B2C0-27F3-8275-EC24-C413E29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E5BA-5F42-A5CF-0580-4B8E0EB3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6612B-3F86-B83D-1016-C3A563B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C46F-14AC-BD9B-85E5-0DB06FA6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2C07-3D8C-46BC-C5CF-B36E8BA0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0EB6-DB22-9CBB-CF4F-91616963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4CEF9-1F95-A96A-8D8E-129B0B1B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39EF3-17D4-F40B-0ED5-78397A9E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076C-4316-44EC-331C-DA7E2540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C484-6FC5-4F29-BC41-0820878A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C46D0-BD22-F009-0F75-F1E6A1F6A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4FDD-4B12-E2E7-85AB-F752C4A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64DB-D1F8-8CDD-E394-CF62CE56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FC1CA-4F4D-B8EE-E382-B796A2DB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164D-BB8F-54CF-F32B-503928EB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9C3DD-402B-2F26-5788-DB97043E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BDFF-17C0-BD80-BA93-E583003D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2FC9-C203-8A07-AD75-FF3D1D647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8EBA-3E65-6301-9FA5-99656B2F6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0C88-5F19-60EE-3172-0F08C70F8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8362"/>
            <a:ext cx="6858000" cy="2387600"/>
          </a:xfrm>
        </p:spPr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 err="1"/>
              <a:t>Introducción</a:t>
            </a:r>
            <a:r>
              <a:rPr dirty="0"/>
              <a:t> a </a:t>
            </a:r>
            <a:r>
              <a:rPr dirty="0" err="1"/>
              <a:t>los</a:t>
            </a:r>
            <a:r>
              <a:rPr dirty="0"/>
              <a:t> Generics </a:t>
            </a:r>
            <a:r>
              <a:rPr dirty="0" err="1"/>
              <a:t>en</a:t>
            </a:r>
            <a:r>
              <a:rPr dirty="0"/>
              <a:t>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5818"/>
            <a:ext cx="6858000" cy="1655762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flexibilidad</a:t>
            </a:r>
            <a:r>
              <a:rPr dirty="0"/>
              <a:t> y </a:t>
            </a:r>
            <a:r>
              <a:rPr dirty="0" err="1"/>
              <a:t>reutilización</a:t>
            </a:r>
            <a:r>
              <a:rPr dirty="0"/>
              <a:t> de </a:t>
            </a:r>
            <a:r>
              <a:rPr dirty="0" err="1"/>
              <a:t>código</a:t>
            </a:r>
            <a:endParaRPr dirty="0"/>
          </a:p>
          <a:p>
            <a:r>
              <a:rPr dirty="0" err="1"/>
              <a:t>Presentador</a:t>
            </a:r>
            <a:r>
              <a:rPr dirty="0"/>
              <a:t>: Francis Ramírez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Resumen de Beneficios: Flexibilidad, seguridad y rendimiento en tiempo de compilación.</a:t>
            </a:r>
          </a:p>
          <a:p>
            <a:r>
              <a:t>Recomendación: Usar Generics cuando se necesite manejar múltiples tipos sin duplicar código.</a:t>
            </a:r>
          </a:p>
          <a:p>
            <a:r>
              <a:t>Preguntas y respuestas.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rPr lang="en-US"/>
              <a:t>¿Qué son los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7485"/>
            <a:ext cx="7886700" cy="4351338"/>
          </a:xfrm>
        </p:spPr>
        <p:txBody>
          <a:bodyPr/>
          <a:lstStyle/>
          <a:p>
            <a:pPr>
              <a:defRPr sz="2000"/>
            </a:pPr>
            <a:r>
              <a:rPr lang="es-ES" dirty="0"/>
              <a:t>Definición: Los </a:t>
            </a:r>
            <a:r>
              <a:rPr lang="es-ES" dirty="0" err="1"/>
              <a:t>Generics</a:t>
            </a:r>
            <a:r>
              <a:rPr lang="es-ES" dirty="0"/>
              <a:t> permiten definir clases, interfaces, y métodos con un tipo de datos genérico.</a:t>
            </a:r>
          </a:p>
          <a:p>
            <a:r>
              <a:rPr lang="es-ES" dirty="0"/>
              <a:t>Propósito: Facilitar el manejo de tipos variables sin sacrificar la seguridad en tiempo de compilación.</a:t>
            </a:r>
          </a:p>
          <a:p>
            <a:r>
              <a:rPr lang="es-ES" dirty="0"/>
              <a:t>Ejemplo básico:</a:t>
            </a:r>
          </a:p>
          <a:p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 </a:t>
            </a:r>
            <a:r>
              <a:rPr lang="es-ES" dirty="0" err="1"/>
              <a:t>numeros</a:t>
            </a:r>
            <a:r>
              <a:rPr lang="es-ES" dirty="0"/>
              <a:t> = new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rPr dirty="0" err="1"/>
              <a:t>Ventajas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err="1"/>
              <a:t>Reutilización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: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escribir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sola </a:t>
            </a:r>
            <a:r>
              <a:rPr dirty="0" err="1"/>
              <a:t>vez</a:t>
            </a:r>
            <a:r>
              <a:rPr dirty="0"/>
              <a:t> para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.</a:t>
            </a:r>
          </a:p>
          <a:p>
            <a:r>
              <a:rPr dirty="0" err="1"/>
              <a:t>Seguridad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compilación</a:t>
            </a:r>
            <a:r>
              <a:rPr dirty="0"/>
              <a:t>: </a:t>
            </a:r>
            <a:r>
              <a:rPr dirty="0" err="1"/>
              <a:t>Detecta</a:t>
            </a:r>
            <a:r>
              <a:rPr dirty="0"/>
              <a:t> </a:t>
            </a:r>
            <a:r>
              <a:rPr dirty="0" err="1"/>
              <a:t>errores</a:t>
            </a:r>
            <a:r>
              <a:rPr dirty="0"/>
              <a:t> de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la </a:t>
            </a:r>
            <a:r>
              <a:rPr dirty="0" err="1"/>
              <a:t>compilación</a:t>
            </a:r>
            <a:r>
              <a:rPr dirty="0"/>
              <a:t>.</a:t>
            </a:r>
          </a:p>
          <a:p>
            <a:r>
              <a:rPr dirty="0" err="1"/>
              <a:t>Rendimiento</a:t>
            </a:r>
            <a:r>
              <a:rPr dirty="0"/>
              <a:t>: El </a:t>
            </a:r>
            <a:r>
              <a:rPr dirty="0" err="1"/>
              <a:t>uso</a:t>
            </a:r>
            <a:r>
              <a:rPr dirty="0"/>
              <a:t> de Generics </a:t>
            </a:r>
            <a:r>
              <a:rPr dirty="0" err="1"/>
              <a:t>evita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boxing y unboxing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Sintaxis de los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302"/>
            <a:ext cx="7886700" cy="4351338"/>
          </a:xfrm>
        </p:spPr>
        <p:txBody>
          <a:bodyPr/>
          <a:lstStyle/>
          <a:p>
            <a:pPr>
              <a:defRPr sz="2000"/>
            </a:pPr>
            <a:r>
              <a:rPr dirty="0" err="1"/>
              <a:t>Clases</a:t>
            </a:r>
            <a:r>
              <a:rPr dirty="0"/>
              <a:t> </a:t>
            </a:r>
            <a:r>
              <a:rPr dirty="0" err="1"/>
              <a:t>Genéricas</a:t>
            </a:r>
            <a:r>
              <a:rPr dirty="0"/>
              <a:t>:</a:t>
            </a:r>
          </a:p>
          <a:p>
            <a:r>
              <a:rPr dirty="0"/>
              <a:t>public class Caja&lt;T&gt; { public T </a:t>
            </a:r>
            <a:r>
              <a:rPr dirty="0" err="1"/>
              <a:t>Contenido</a:t>
            </a:r>
            <a:r>
              <a:rPr dirty="0"/>
              <a:t> { get; set; } }</a:t>
            </a:r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Genéricos</a:t>
            </a:r>
            <a:r>
              <a:rPr dirty="0"/>
              <a:t>:</a:t>
            </a:r>
          </a:p>
          <a:p>
            <a:r>
              <a:rPr dirty="0"/>
              <a:t>public T </a:t>
            </a:r>
            <a:r>
              <a:rPr dirty="0" err="1"/>
              <a:t>GetItem</a:t>
            </a:r>
            <a:r>
              <a:rPr dirty="0"/>
              <a:t>&lt;T&gt;(T item) { return item;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5266-9362-D97F-3A88-205337BE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3551971"/>
            <a:ext cx="4792980" cy="2315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C129F-9F26-5D9A-A304-CFD26850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926" y="3703319"/>
            <a:ext cx="3497342" cy="944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Ejemplos Prácticos de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err="1"/>
              <a:t>Listas</a:t>
            </a:r>
            <a:r>
              <a:rPr dirty="0"/>
              <a:t> </a:t>
            </a:r>
            <a:r>
              <a:rPr dirty="0" err="1"/>
              <a:t>Genéricas</a:t>
            </a:r>
            <a:r>
              <a:rPr dirty="0"/>
              <a:t>: List&lt;T&gt;, Dictionary&lt;</a:t>
            </a:r>
            <a:r>
              <a:rPr dirty="0" err="1"/>
              <a:t>TKey</a:t>
            </a:r>
            <a:r>
              <a:rPr dirty="0"/>
              <a:t>, TValue&gt;.</a:t>
            </a:r>
          </a:p>
          <a:p>
            <a:r>
              <a:rPr dirty="0"/>
              <a:t>Pila y Cola: Stack&lt;T&gt;, Queue&lt;T&gt;.</a:t>
            </a:r>
          </a:p>
          <a:p>
            <a:r>
              <a:rPr dirty="0"/>
              <a:t>Interfaces y </a:t>
            </a:r>
            <a:r>
              <a:rPr dirty="0" err="1"/>
              <a:t>Delegados</a:t>
            </a:r>
            <a:r>
              <a:rPr dirty="0"/>
              <a:t> </a:t>
            </a:r>
            <a:r>
              <a:rPr dirty="0" err="1"/>
              <a:t>Genéricos</a:t>
            </a:r>
            <a:r>
              <a:rPr dirty="0"/>
              <a:t>: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IEnumerable</a:t>
            </a:r>
            <a:r>
              <a:rPr dirty="0"/>
              <a:t>&lt;T&gt; y </a:t>
            </a:r>
            <a:r>
              <a:rPr dirty="0" err="1"/>
              <a:t>Func</a:t>
            </a:r>
            <a:r>
              <a:rPr dirty="0"/>
              <a:t>&lt;T&gt;.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6AB9B-4922-9AF2-237B-B1AF8BC4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43299"/>
            <a:ext cx="4610290" cy="120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3961A9-97FE-4EC7-3D7E-8A9C8585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5103205"/>
            <a:ext cx="7690197" cy="1086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271ED-E47D-AEF5-7A7A-AE53754E2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93" y="3573324"/>
            <a:ext cx="2872867" cy="952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rPr dirty="0" err="1"/>
              <a:t>Restricciones</a:t>
            </a:r>
            <a:r>
              <a:rPr dirty="0"/>
              <a:t> de Tipo </a:t>
            </a:r>
            <a:r>
              <a:rPr dirty="0" err="1"/>
              <a:t>en</a:t>
            </a:r>
            <a:r>
              <a:rPr dirty="0"/>
              <a:t>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es-ES"/>
              <a:t>Por qué usarlas: Para limitar el tipo de datos que puede usarse en una clase o método genérico.</a:t>
            </a:r>
          </a:p>
          <a:p>
            <a:r>
              <a:rPr lang="es-ES"/>
              <a:t>Tipos de restricciones:</a:t>
            </a:r>
          </a:p>
          <a:p>
            <a:r>
              <a:rPr lang="es-ES"/>
              <a:t>• where T : class – Solo clases.</a:t>
            </a:r>
          </a:p>
          <a:p>
            <a:r>
              <a:rPr lang="es-ES"/>
              <a:t>• where T : struct – Solo tipos de valor.</a:t>
            </a:r>
          </a:p>
          <a:p>
            <a:r>
              <a:rPr lang="es-ES"/>
              <a:t>• where T : new() – Debe tener un constructor sin parámetros.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9AC15-0444-A1F0-5168-E27DDD6E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2" y="4202356"/>
            <a:ext cx="6645216" cy="16994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Comparación entre Clases y Métodos Genéricos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Clases Genéricas: Permiten almacenar y manipular datos de cualquier tipo dentro de una misma clase.</a:t>
            </a:r>
          </a:p>
          <a:p>
            <a:r>
              <a:t>Métodos Genéricos: Permiten definir la funcionalidad para múltiples tipos sin duplicar código.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Buenas Prácticas con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Evitar el abuso de Generics: No utilizar Generics cuando no se necesiten.</a:t>
            </a:r>
          </a:p>
          <a:p>
            <a:r>
              <a:t>Utilizar nombres de tipo claros: Preferir nombres como TEntity en lugar de simplemente T.</a:t>
            </a:r>
          </a:p>
          <a:p>
            <a:r>
              <a:t>Aplicar restricciones de tipo adecuadamente para mejorar la seguridad y claridad.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Ejemplo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Ejemplo práctico: Implementación de una clase genérica Repositorio&lt;T&gt; con métodos para añadir, eliminar y listar elementos.</a:t>
            </a:r>
          </a:p>
          <a:p>
            <a:r>
              <a:t>public class Repositorio&lt;T&gt; { List&lt;T&gt; elementos = new List&lt;T&gt;(); public void Agregar(T item) =&gt; elementos.Add(item);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443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Introducción a los Generics en C#</vt:lpstr>
      <vt:lpstr>¿Qué son los Generics?</vt:lpstr>
      <vt:lpstr>Ventajas de los Generics</vt:lpstr>
      <vt:lpstr>Sintaxis de los Generics</vt:lpstr>
      <vt:lpstr>Ejemplos Prácticos de Generics</vt:lpstr>
      <vt:lpstr>Restricciones de Tipo en Generics</vt:lpstr>
      <vt:lpstr>Comparación entre Clases y Métodos Genéricos</vt:lpstr>
      <vt:lpstr>Buenas Prácticas con Generics</vt:lpstr>
      <vt:lpstr>Ejemplo Completo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Francis Ramirez</cp:lastModifiedBy>
  <cp:revision>2</cp:revision>
  <dcterms:created xsi:type="dcterms:W3CDTF">2013-01-27T09:14:16Z</dcterms:created>
  <dcterms:modified xsi:type="dcterms:W3CDTF">2024-11-06T02:16:47Z</dcterms:modified>
  <cp:category/>
</cp:coreProperties>
</file>