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82" r:id="rId10"/>
    <p:sldId id="283" r:id="rId11"/>
    <p:sldId id="262" r:id="rId12"/>
    <p:sldId id="281" r:id="rId13"/>
    <p:sldId id="263" r:id="rId14"/>
    <p:sldId id="279" r:id="rId15"/>
    <p:sldId id="265" r:id="rId16"/>
    <p:sldId id="264" r:id="rId17"/>
    <p:sldId id="266" r:id="rId18"/>
    <p:sldId id="269" r:id="rId19"/>
    <p:sldId id="267" r:id="rId20"/>
    <p:sldId id="270" r:id="rId21"/>
    <p:sldId id="271" r:id="rId22"/>
    <p:sldId id="26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 autoAdjust="0"/>
    <p:restoredTop sz="85785" autoAdjust="0"/>
  </p:normalViewPr>
  <p:slideViewPr>
    <p:cSldViewPr>
      <p:cViewPr>
        <p:scale>
          <a:sx n="45" d="100"/>
          <a:sy n="45" d="100"/>
        </p:scale>
        <p:origin x="-143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9BAD68A-0B7F-47D3-B090-110FBBA3918E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4DBB227-7396-49DF-8E78-A07DCC52B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88D24F-23A8-423A-BAD2-6D40D15A39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2889AF-3E37-4F66-AD95-845573C7BC5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762F4E-AB78-434F-A549-9D51AEBBF8F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93790C-7009-40CC-B35D-9E4C77025B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B95A47-EE5F-4C03-B721-7B0D898DBE3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B52C96-287B-4075-A92E-1C640A0C485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F2E4E9-0F4D-4ACB-BAC0-6F5330C6546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F04BAB-9DBA-490D-A6F2-9C0BCB1687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BE5DEA-CF39-4CC7-97B0-8550D70537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34EF9C-BD38-44A9-928B-D11CC8B960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0BE6C1-766A-4E93-9964-F1A51CC29D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70DEC1-BECA-4CD8-86E6-A455FBD8C2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E3CEC1-F9B8-490C-9C10-1354B92F324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0967C0-D69F-437A-9B9A-3918BB9AE59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A10921-2F6D-4523-9F06-B8A3C776880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A52835-BBAB-4AD0-BE46-5F74DD3FE7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550DE7-0FBD-4BB3-BB51-96B9231D655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27AFEE-8683-4C9F-9141-F86D59C2162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5318-4A29-4443-A3C0-EFAD26E0E137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2A561-0720-4FB0-9CBB-D31E90C43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F2FFA-1DFA-4F76-9A78-7B4EA1A54F08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B21E-9512-44A1-9450-544A4E3F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6FFCB-E949-451E-9FEB-EA59930B5269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1596-84CE-4735-9891-18CB2B43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3671A-77CC-4942-B6CA-3EE48611D578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E8F7-5AEC-418F-BE8A-2773E752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AD0B-9A29-4A68-807C-909130597EF5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F377C-80BD-4ED2-8585-D100289F6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32DB0-0067-42AB-9CAE-F396F7A628A9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DFDFD-084D-43FC-9CC0-5A0C0311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7B776-F4D7-4167-A97B-15A3BD7C8507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C6337-ABD2-46CC-AD65-A76E05377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05A5B-5C86-4AA0-A89D-22E50A0D903E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89681-7F25-4A53-8A73-E2D1187A8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7469D-EC9C-448C-B7DE-7199912D92C1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B8AC6-F4B9-460C-90E4-E8E91C0AB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B5CD-7E87-40E5-9AA1-28E01B5FBEE7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9DB88-A60A-472C-8E6B-0F04CCCB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F424-87EE-4C12-B19A-3BDD1B101FE0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3734-5EB2-4F31-875D-97ECB2A0C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55641A-977C-4233-9BF3-3805DF607E8C}" type="datetimeFigureOut">
              <a:rPr lang="en-US"/>
              <a:pPr>
                <a:defRPr/>
              </a:pPr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BF29DB-15D9-495F-A730-AC1AF081F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Videogame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898989"/>
                </a:solidFill>
              </a:rPr>
              <a:t>By Bobby Santoski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Details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JSON from the API was generally well formatted</a:t>
            </a:r>
          </a:p>
          <a:p>
            <a:pPr>
              <a:buFontTx/>
              <a:buChar char="-"/>
            </a:pPr>
            <a:r>
              <a:rPr lang="en-US" smtClean="0"/>
              <a:t>One exception, the main details of a page were all in html</a:t>
            </a:r>
          </a:p>
          <a:p>
            <a:pPr>
              <a:buFontTx/>
              <a:buChar char="-"/>
            </a:pPr>
            <a:r>
              <a:rPr lang="en-US" smtClean="0"/>
              <a:t>Had to come up with a way to convert that to an easy viewable android equivalent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Retrieving and loading as many images as I did posed problems</a:t>
            </a:r>
          </a:p>
          <a:p>
            <a:pPr>
              <a:buFontTx/>
              <a:buChar char="-"/>
            </a:pPr>
            <a:r>
              <a:rPr lang="en-US" smtClean="0"/>
              <a:t>This was especially hard because I didn’t have an android device to work on so and my virtual device is relatively slow</a:t>
            </a:r>
          </a:p>
        </p:txBody>
      </p:sp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Had to convert and parse html to display in android</a:t>
            </a:r>
          </a:p>
          <a:p>
            <a:pPr>
              <a:buFontTx/>
              <a:buChar char="-"/>
            </a:pPr>
            <a:r>
              <a:rPr lang="en-US" smtClean="0"/>
              <a:t>This required special over ridden implementations of certain class functions</a:t>
            </a:r>
          </a:p>
        </p:txBody>
      </p:sp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Had to extend image functions such as BitMapDrawable</a:t>
            </a:r>
          </a:p>
          <a:p>
            <a:pPr>
              <a:buFontTx/>
              <a:buChar char="-"/>
            </a:pPr>
            <a:r>
              <a:rPr lang="en-US" smtClean="0"/>
              <a:t>Had to perform extensive research of the drawable capabilities</a:t>
            </a:r>
          </a:p>
        </p:txBody>
      </p:sp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Techniques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Techniques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-"/>
            </a:pPr>
            <a:r>
              <a:rPr lang="en-US" smtClean="0"/>
              <a:t>Had to learn how to properly parse html into android</a:t>
            </a:r>
          </a:p>
          <a:p>
            <a:pPr marL="0" indent="0">
              <a:buFontTx/>
              <a:buChar char="-"/>
            </a:pPr>
            <a:r>
              <a:rPr lang="en-US" smtClean="0"/>
              <a:t>Many html tags don’t convert over to android</a:t>
            </a:r>
          </a:p>
          <a:p>
            <a:pPr marL="0" indent="0">
              <a:buFontTx/>
              <a:buChar char="-"/>
            </a:pPr>
            <a:r>
              <a:rPr lang="en-US" smtClean="0"/>
              <a:t>Had to implement custom classes for the tags that weren’t supported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-Image tags were not supported, so I had to implement my own ImageGetter </a:t>
            </a:r>
          </a:p>
          <a:p>
            <a:pPr>
              <a:buFont typeface="Arial" charset="0"/>
              <a:buNone/>
            </a:pPr>
            <a:r>
              <a:rPr lang="en-US" smtClean="0"/>
              <a:t>-This class had to find the href in the html tag and make a request to retrieve the image and save it to my local files for viewing</a:t>
            </a:r>
          </a:p>
        </p:txBody>
      </p:sp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Techniques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-Because of this I also had to learn how to make image requests</a:t>
            </a:r>
          </a:p>
          <a:p>
            <a:pPr>
              <a:buFont typeface="Arial" charset="0"/>
              <a:buNone/>
            </a:pPr>
            <a:r>
              <a:rPr lang="en-US" smtClean="0"/>
              <a:t>- Similar to regular requests, but formatting can be an issue</a:t>
            </a:r>
          </a:p>
        </p:txBody>
      </p:sp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Techniques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-Format of the converted html took a lot of my time</a:t>
            </a:r>
          </a:p>
          <a:p>
            <a:pPr>
              <a:buFont typeface="Arial" charset="0"/>
              <a:buNone/>
            </a:pPr>
            <a:r>
              <a:rPr lang="en-US" smtClean="0"/>
              <a:t>-Images were being placed over text, many tags were not working correctly</a:t>
            </a:r>
          </a:p>
        </p:txBody>
      </p:sp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Techniques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Links on pages were a problem</a:t>
            </a:r>
          </a:p>
          <a:p>
            <a:pPr>
              <a:buFontTx/>
              <a:buChar char="-"/>
            </a:pPr>
            <a:r>
              <a:rPr lang="en-US" smtClean="0"/>
              <a:t>There were many links on every page that in theory would take you to other game pages that were referenced in that page</a:t>
            </a:r>
          </a:p>
        </p:txBody>
      </p:sp>
      <p:sp>
        <p:nvSpPr>
          <p:cNvPr id="45058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Things I didn’t get done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Unfortunately, there was no support in the API for these links as they were all done in HTML</a:t>
            </a:r>
          </a:p>
          <a:p>
            <a:pPr>
              <a:buFontTx/>
              <a:buChar char="-"/>
            </a:pPr>
            <a:r>
              <a:rPr lang="en-US" smtClean="0"/>
              <a:t>As a result I was not able to parse them into clickable references to other game pages </a:t>
            </a:r>
          </a:p>
        </p:txBody>
      </p:sp>
      <p:sp>
        <p:nvSpPr>
          <p:cNvPr id="430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Videogame Database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-"/>
            </a:pPr>
            <a:r>
              <a:rPr lang="en-US" smtClean="0"/>
              <a:t>Searchable videogame database</a:t>
            </a:r>
          </a:p>
          <a:p>
            <a:pPr marL="0" indent="0">
              <a:buFontTx/>
              <a:buChar char="-"/>
            </a:pPr>
            <a:r>
              <a:rPr lang="en-US" smtClean="0"/>
              <a:t>Crowd sourced database that contains a lot of information</a:t>
            </a:r>
          </a:p>
          <a:p>
            <a:pPr marL="0" indent="0">
              <a:buFontTx/>
              <a:buChar char="-"/>
            </a:pPr>
            <a:r>
              <a:rPr lang="en-US" smtClean="0"/>
              <a:t>Constantly updated</a:t>
            </a:r>
          </a:p>
          <a:p>
            <a:pPr marL="0" indent="0">
              <a:buFontTx/>
              <a:buChar char="-"/>
            </a:pP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Learned a lot about server requests</a:t>
            </a:r>
          </a:p>
          <a:p>
            <a:pPr>
              <a:buFontTx/>
              <a:buChar char="-"/>
            </a:pPr>
            <a:r>
              <a:rPr lang="en-US" smtClean="0"/>
              <a:t>Did not realize before how big of an issue pulling down images from an API for use in an app was</a:t>
            </a:r>
          </a:p>
          <a:p>
            <a:pPr>
              <a:buFontTx/>
              <a:buChar char="-"/>
            </a:pPr>
            <a:r>
              <a:rPr lang="en-US" smtClean="0"/>
              <a:t>Became much more comfortable with overwriting and extending class functionality</a:t>
            </a:r>
          </a:p>
        </p:txBody>
      </p:sp>
      <p:sp>
        <p:nvSpPr>
          <p:cNvPr id="471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 learned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Videogame Database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 Uses the API from the website Giantbomb.com</a:t>
            </a:r>
          </a:p>
          <a:p>
            <a:pPr>
              <a:buFontTx/>
              <a:buChar char="-"/>
            </a:pPr>
            <a:r>
              <a:rPr lang="en-US" smtClean="0"/>
              <a:t>Largest editable video game database on the internet</a:t>
            </a:r>
          </a:p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I thought I would make an app related to something I enjoy</a:t>
            </a:r>
          </a:p>
          <a:p>
            <a:pPr>
              <a:buFontTx/>
              <a:buChar char="-"/>
            </a:pPr>
            <a:r>
              <a:rPr lang="en-US" smtClean="0"/>
              <a:t>Had always heard about the API from this website and wanted to try it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Wanted to make an app that made use of a 3</a:t>
            </a:r>
            <a:r>
              <a:rPr lang="en-US" baseline="30000" smtClean="0"/>
              <a:t>rd</a:t>
            </a:r>
            <a:r>
              <a:rPr lang="en-US" smtClean="0"/>
              <a:t> party API in some way</a:t>
            </a:r>
          </a:p>
          <a:p>
            <a:pPr>
              <a:buFontTx/>
              <a:buChar char="-"/>
            </a:pPr>
            <a:r>
              <a:rPr lang="en-US" smtClean="0"/>
              <a:t>Having visited the website in the past and hearing about the API, it was a no brainer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Made extensive use of AsyncTask in order to load pages and information</a:t>
            </a:r>
          </a:p>
          <a:p>
            <a:pPr>
              <a:buFontTx/>
              <a:buChar char="-"/>
            </a:pPr>
            <a:r>
              <a:rPr lang="en-US" smtClean="0"/>
              <a:t>Also used JSON extensively for retrieving the information from the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API is easy to use</a:t>
            </a:r>
          </a:p>
          <a:p>
            <a:pPr>
              <a:buFontTx/>
              <a:buChar char="-"/>
            </a:pPr>
            <a:r>
              <a:rPr lang="en-US" smtClean="0"/>
              <a:t>Good documentation on the website about the APIs capabilities</a:t>
            </a:r>
          </a:p>
          <a:p>
            <a:pPr>
              <a:buFont typeface="Arial" charset="0"/>
              <a:buNone/>
            </a:pPr>
            <a:r>
              <a:rPr lang="en-US" smtClean="0"/>
              <a:t>- For this app I only chose to use one portion of it, the video game part</a:t>
            </a:r>
          </a:p>
        </p:txBody>
      </p:sp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API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 The API also has support for things like game companies, individual developers, and concepts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Implementation Details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-Used AsyncTask for all of my API requests</a:t>
            </a:r>
          </a:p>
          <a:p>
            <a:pPr>
              <a:buFont typeface="Arial" charset="0"/>
              <a:buNone/>
            </a:pPr>
            <a:r>
              <a:rPr lang="en-US" smtClean="0"/>
              <a:t>-This meant multiple requests per page in order to retrieve all of the images necessary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559</Words>
  <Application>Microsoft Office PowerPoint</Application>
  <PresentationFormat>On-screen Show (4:3)</PresentationFormat>
  <Paragraphs>81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Arial</vt:lpstr>
      <vt:lpstr>Office Theme</vt:lpstr>
      <vt:lpstr>Videogame Database</vt:lpstr>
      <vt:lpstr>Videogame Database</vt:lpstr>
      <vt:lpstr>Videogame Database</vt:lpstr>
      <vt:lpstr>Motivation</vt:lpstr>
      <vt:lpstr>Motivation</vt:lpstr>
      <vt:lpstr>Technology</vt:lpstr>
      <vt:lpstr>API</vt:lpstr>
      <vt:lpstr>API</vt:lpstr>
      <vt:lpstr>Implementation Details</vt:lpstr>
      <vt:lpstr>Implementation Details</vt:lpstr>
      <vt:lpstr>Challenges</vt:lpstr>
      <vt:lpstr>Challenges</vt:lpstr>
      <vt:lpstr>Additional Techniques</vt:lpstr>
      <vt:lpstr>Additional Techniques</vt:lpstr>
      <vt:lpstr>Additional Techniques</vt:lpstr>
      <vt:lpstr>Additional Techniques</vt:lpstr>
      <vt:lpstr>Additional Techniques</vt:lpstr>
      <vt:lpstr>Things I didn’t get done</vt:lpstr>
      <vt:lpstr>Links</vt:lpstr>
      <vt:lpstr>What I learned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Bobby</cp:lastModifiedBy>
  <cp:revision>23</cp:revision>
  <dcterms:created xsi:type="dcterms:W3CDTF">2012-11-04T17:08:27Z</dcterms:created>
  <dcterms:modified xsi:type="dcterms:W3CDTF">2013-12-13T13:44:14Z</dcterms:modified>
</cp:coreProperties>
</file>