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Spectral"/>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Spectral-bold.fntdata"/><Relationship Id="rId14" Type="http://schemas.openxmlformats.org/officeDocument/2006/relationships/slide" Target="slides/slide9.xml"/><Relationship Id="rId36" Type="http://schemas.openxmlformats.org/officeDocument/2006/relationships/font" Target="fonts/Spectral-regular.fntdata"/><Relationship Id="rId17" Type="http://schemas.openxmlformats.org/officeDocument/2006/relationships/slide" Target="slides/slide12.xml"/><Relationship Id="rId39" Type="http://schemas.openxmlformats.org/officeDocument/2006/relationships/font" Target="fonts/Spectral-boldItalic.fntdata"/><Relationship Id="rId16" Type="http://schemas.openxmlformats.org/officeDocument/2006/relationships/slide" Target="slides/slide11.xml"/><Relationship Id="rId38" Type="http://schemas.openxmlformats.org/officeDocument/2006/relationships/font" Target="fonts/Spectral-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5" name="Google Shape;325;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2" name="Shape 22"/>
        <p:cNvGrpSpPr/>
        <p:nvPr/>
      </p:nvGrpSpPr>
      <p:grpSpPr>
        <a:xfrm>
          <a:off x="0" y="0"/>
          <a:ext cx="0" cy="0"/>
          <a:chOff x="0" y="0"/>
          <a:chExt cx="0" cy="0"/>
        </a:xfrm>
      </p:grpSpPr>
      <p:grpSp>
        <p:nvGrpSpPr>
          <p:cNvPr id="23" name="Google Shape;23;p2"/>
          <p:cNvGrpSpPr/>
          <p:nvPr/>
        </p:nvGrpSpPr>
        <p:grpSpPr>
          <a:xfrm>
            <a:off x="0" y="-6350"/>
            <a:ext cx="9144000" cy="5149850"/>
            <a:chOff x="0" y="-8467"/>
            <a:chExt cx="12192000" cy="6866467"/>
          </a:xfrm>
        </p:grpSpPr>
        <p:cxnSp>
          <p:nvCxnSpPr>
            <p:cNvPr id="24" name="Google Shape;24;p2"/>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25" name="Google Shape;25;p2"/>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26" name="Google Shape;26;p2"/>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27" name="Google Shape;27;p2"/>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8" name="Google Shape;28;p2"/>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30" name="Google Shape;30;p2"/>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31" name="Google Shape;31;p2"/>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2" name="Google Shape;32;p2"/>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130300" y="1803400"/>
            <a:ext cx="5825202" cy="1234727"/>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4050"/>
              <a:buFont typeface="Trebuchet MS"/>
              <a:buNone/>
              <a:defRPr sz="405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
          <p:cNvSpPr txBox="1"/>
          <p:nvPr>
            <p:ph idx="1" type="subTitle"/>
          </p:nvPr>
        </p:nvSpPr>
        <p:spPr>
          <a:xfrm>
            <a:off x="1130300" y="3038125"/>
            <a:ext cx="5825202" cy="822674"/>
          </a:xfrm>
          <a:prstGeom prst="rect">
            <a:avLst/>
          </a:prstGeom>
          <a:noFill/>
          <a:ln>
            <a:noFill/>
          </a:ln>
        </p:spPr>
        <p:txBody>
          <a:bodyPr anchorCtr="0" anchor="t" bIns="45700" lIns="91425" spcFirstLastPara="1" rIns="91425" wrap="square" tIns="45700">
            <a:normAutofit/>
          </a:bodyPr>
          <a:lstStyle>
            <a:lvl1pPr lvl="0" algn="r">
              <a:spcBef>
                <a:spcPts val="750"/>
              </a:spcBef>
              <a:spcAft>
                <a:spcPts val="0"/>
              </a:spcAft>
              <a:buSzPts val="1080"/>
              <a:buNone/>
              <a:defRPr>
                <a:solidFill>
                  <a:srgbClr val="7F7F7F"/>
                </a:solidFill>
              </a:defRPr>
            </a:lvl1pPr>
            <a:lvl2pPr lvl="1" algn="ctr">
              <a:spcBef>
                <a:spcPts val="750"/>
              </a:spcBef>
              <a:spcAft>
                <a:spcPts val="0"/>
              </a:spcAft>
              <a:buSzPts val="960"/>
              <a:buNone/>
              <a:defRPr>
                <a:solidFill>
                  <a:srgbClr val="888888"/>
                </a:solidFill>
              </a:defRPr>
            </a:lvl2pPr>
            <a:lvl3pPr lvl="2" algn="ctr">
              <a:spcBef>
                <a:spcPts val="750"/>
              </a:spcBef>
              <a:spcAft>
                <a:spcPts val="0"/>
              </a:spcAft>
              <a:buSzPts val="840"/>
              <a:buNone/>
              <a:defRPr>
                <a:solidFill>
                  <a:srgbClr val="888888"/>
                </a:solidFill>
              </a:defRPr>
            </a:lvl3pPr>
            <a:lvl4pPr lvl="3" algn="ctr">
              <a:spcBef>
                <a:spcPts val="750"/>
              </a:spcBef>
              <a:spcAft>
                <a:spcPts val="0"/>
              </a:spcAft>
              <a:buSzPts val="720"/>
              <a:buNone/>
              <a:defRPr>
                <a:solidFill>
                  <a:srgbClr val="888888"/>
                </a:solidFill>
              </a:defRPr>
            </a:lvl4pPr>
            <a:lvl5pPr lvl="4" algn="ctr">
              <a:spcBef>
                <a:spcPts val="750"/>
              </a:spcBef>
              <a:spcAft>
                <a:spcPts val="0"/>
              </a:spcAft>
              <a:buSzPts val="720"/>
              <a:buNone/>
              <a:defRPr>
                <a:solidFill>
                  <a:srgbClr val="888888"/>
                </a:solidFill>
              </a:defRPr>
            </a:lvl5pPr>
            <a:lvl6pPr lvl="5" algn="ctr">
              <a:spcBef>
                <a:spcPts val="750"/>
              </a:spcBef>
              <a:spcAft>
                <a:spcPts val="0"/>
              </a:spcAft>
              <a:buSzPts val="720"/>
              <a:buNone/>
              <a:defRPr>
                <a:solidFill>
                  <a:srgbClr val="888888"/>
                </a:solidFill>
              </a:defRPr>
            </a:lvl6pPr>
            <a:lvl7pPr lvl="6" algn="ctr">
              <a:spcBef>
                <a:spcPts val="750"/>
              </a:spcBef>
              <a:spcAft>
                <a:spcPts val="0"/>
              </a:spcAft>
              <a:buSzPts val="720"/>
              <a:buNone/>
              <a:defRPr>
                <a:solidFill>
                  <a:srgbClr val="888888"/>
                </a:solidFill>
              </a:defRPr>
            </a:lvl7pPr>
            <a:lvl8pPr lvl="7" algn="ctr">
              <a:spcBef>
                <a:spcPts val="750"/>
              </a:spcBef>
              <a:spcAft>
                <a:spcPts val="0"/>
              </a:spcAft>
              <a:buSzPts val="720"/>
              <a:buNone/>
              <a:defRPr>
                <a:solidFill>
                  <a:srgbClr val="888888"/>
                </a:solidFill>
              </a:defRPr>
            </a:lvl8pPr>
            <a:lvl9pPr lvl="8" algn="ctr">
              <a:spcBef>
                <a:spcPts val="750"/>
              </a:spcBef>
              <a:spcAft>
                <a:spcPts val="0"/>
              </a:spcAft>
              <a:buSzPts val="720"/>
              <a:buNone/>
              <a:defRPr>
                <a:solidFill>
                  <a:srgbClr val="888888"/>
                </a:solidFill>
              </a:defRPr>
            </a:lvl9pPr>
          </a:lstStyle>
          <a:p/>
        </p:txBody>
      </p:sp>
      <p:sp>
        <p:nvSpPr>
          <p:cNvPr id="36" name="Google Shape;36;p2"/>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accent1"/>
              </a:buClr>
              <a:buSzPts val="600"/>
              <a:buFont typeface="Trebuchet MS"/>
              <a:buNone/>
              <a:defRPr/>
            </a:lvl1pPr>
            <a:lvl2pPr indent="0" lvl="1" marL="0" algn="r">
              <a:spcBef>
                <a:spcPts val="0"/>
              </a:spcBef>
              <a:spcAft>
                <a:spcPts val="0"/>
              </a:spcAft>
              <a:buClr>
                <a:schemeClr val="accent1"/>
              </a:buClr>
              <a:buSzPts val="600"/>
              <a:buFont typeface="Trebuchet MS"/>
              <a:buNone/>
              <a:defRPr/>
            </a:lvl2pPr>
            <a:lvl3pPr indent="0" lvl="2" marL="0" algn="r">
              <a:spcBef>
                <a:spcPts val="0"/>
              </a:spcBef>
              <a:spcAft>
                <a:spcPts val="0"/>
              </a:spcAft>
              <a:buClr>
                <a:schemeClr val="accent1"/>
              </a:buClr>
              <a:buSzPts val="600"/>
              <a:buFont typeface="Trebuchet MS"/>
              <a:buNone/>
              <a:defRPr/>
            </a:lvl3pPr>
            <a:lvl4pPr indent="0" lvl="3" marL="0" algn="r">
              <a:spcBef>
                <a:spcPts val="0"/>
              </a:spcBef>
              <a:spcAft>
                <a:spcPts val="0"/>
              </a:spcAft>
              <a:buClr>
                <a:schemeClr val="accent1"/>
              </a:buClr>
              <a:buSzPts val="600"/>
              <a:buFont typeface="Trebuchet MS"/>
              <a:buNone/>
              <a:defRPr/>
            </a:lvl4pPr>
            <a:lvl5pPr indent="0" lvl="4" marL="0" algn="r">
              <a:spcBef>
                <a:spcPts val="0"/>
              </a:spcBef>
              <a:spcAft>
                <a:spcPts val="0"/>
              </a:spcAft>
              <a:buClr>
                <a:schemeClr val="accent1"/>
              </a:buClr>
              <a:buSzPts val="600"/>
              <a:buFont typeface="Trebuchet MS"/>
              <a:buNone/>
              <a:defRPr/>
            </a:lvl5pPr>
            <a:lvl6pPr indent="0" lvl="5" marL="0" algn="r">
              <a:spcBef>
                <a:spcPts val="0"/>
              </a:spcBef>
              <a:spcAft>
                <a:spcPts val="0"/>
              </a:spcAft>
              <a:buClr>
                <a:schemeClr val="accent1"/>
              </a:buClr>
              <a:buSzPts val="600"/>
              <a:buFont typeface="Trebuchet MS"/>
              <a:buNone/>
              <a:defRPr/>
            </a:lvl6pPr>
            <a:lvl7pPr indent="0" lvl="6" marL="0" algn="r">
              <a:spcBef>
                <a:spcPts val="0"/>
              </a:spcBef>
              <a:spcAft>
                <a:spcPts val="0"/>
              </a:spcAft>
              <a:buClr>
                <a:schemeClr val="accent1"/>
              </a:buClr>
              <a:buSzPts val="600"/>
              <a:buFont typeface="Trebuchet MS"/>
              <a:buNone/>
              <a:defRPr/>
            </a:lvl7pPr>
            <a:lvl8pPr indent="0" lvl="7" marL="0" algn="r">
              <a:spcBef>
                <a:spcPts val="0"/>
              </a:spcBef>
              <a:spcAft>
                <a:spcPts val="0"/>
              </a:spcAft>
              <a:buClr>
                <a:schemeClr val="accent1"/>
              </a:buClr>
              <a:buSzPts val="600"/>
              <a:buFont typeface="Trebuchet MS"/>
              <a:buNone/>
              <a:defRPr/>
            </a:lvl8pPr>
            <a:lvl9pPr indent="0" lvl="8" marL="0" algn="r">
              <a:spcBef>
                <a:spcPts val="0"/>
              </a:spcBef>
              <a:spcAft>
                <a:spcPts val="0"/>
              </a:spcAft>
              <a:buClr>
                <a:schemeClr val="accent1"/>
              </a:buClr>
              <a:buSzPts val="600"/>
              <a:buFont typeface="Trebuchet MS"/>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4" name="Shape 84"/>
        <p:cNvGrpSpPr/>
        <p:nvPr/>
      </p:nvGrpSpPr>
      <p:grpSpPr>
        <a:xfrm>
          <a:off x="0" y="0"/>
          <a:ext cx="0" cy="0"/>
          <a:chOff x="0" y="0"/>
          <a:chExt cx="0" cy="0"/>
        </a:xfrm>
      </p:grpSpPr>
      <p:sp>
        <p:nvSpPr>
          <p:cNvPr id="85" name="Google Shape;85;p11"/>
          <p:cNvSpPr txBox="1"/>
          <p:nvPr>
            <p:ph type="title"/>
          </p:nvPr>
        </p:nvSpPr>
        <p:spPr>
          <a:xfrm>
            <a:off x="508001" y="1123953"/>
            <a:ext cx="2890896" cy="9588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1500"/>
              <a:buFont typeface="Trebuchet MS"/>
              <a:buNone/>
              <a:defRPr sz="15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1"/>
          <p:cNvSpPr txBox="1"/>
          <p:nvPr>
            <p:ph idx="1" type="body"/>
          </p:nvPr>
        </p:nvSpPr>
        <p:spPr>
          <a:xfrm>
            <a:off x="3570346" y="386193"/>
            <a:ext cx="3385156" cy="4144828"/>
          </a:xfrm>
          <a:prstGeom prst="rect">
            <a:avLst/>
          </a:prstGeom>
          <a:noFill/>
          <a:ln>
            <a:noFill/>
          </a:ln>
        </p:spPr>
        <p:txBody>
          <a:bodyPr anchorCtr="0" anchor="t" bIns="45700" lIns="91425" spcFirstLastPara="1" rIns="91425" wrap="square" tIns="45700">
            <a:normAutofit/>
          </a:bodyPr>
          <a:lstStyle>
            <a:lvl1pPr indent="-320040" lvl="0" marL="457200" algn="l">
              <a:spcBef>
                <a:spcPts val="750"/>
              </a:spcBef>
              <a:spcAft>
                <a:spcPts val="0"/>
              </a:spcAft>
              <a:buSzPts val="1440"/>
              <a:buChar char="►"/>
              <a:defRPr/>
            </a:lvl1pPr>
            <a:lvl2pPr indent="-320040" lvl="1" marL="914400" algn="l">
              <a:spcBef>
                <a:spcPts val="750"/>
              </a:spcBef>
              <a:spcAft>
                <a:spcPts val="0"/>
              </a:spcAft>
              <a:buSzPts val="1440"/>
              <a:buChar char="►"/>
              <a:defRPr/>
            </a:lvl2pPr>
            <a:lvl3pPr indent="-320039" lvl="2" marL="1371600" algn="l">
              <a:spcBef>
                <a:spcPts val="750"/>
              </a:spcBef>
              <a:spcAft>
                <a:spcPts val="0"/>
              </a:spcAft>
              <a:buSzPts val="1440"/>
              <a:buChar char="►"/>
              <a:defRPr/>
            </a:lvl3pPr>
            <a:lvl4pPr indent="-320039" lvl="3" marL="1828800" algn="l">
              <a:spcBef>
                <a:spcPts val="750"/>
              </a:spcBef>
              <a:spcAft>
                <a:spcPts val="0"/>
              </a:spcAft>
              <a:buSzPts val="1440"/>
              <a:buChar char="►"/>
              <a:defRPr/>
            </a:lvl4pPr>
            <a:lvl5pPr indent="-320039" lvl="4" marL="2286000" algn="l">
              <a:spcBef>
                <a:spcPts val="750"/>
              </a:spcBef>
              <a:spcAft>
                <a:spcPts val="0"/>
              </a:spcAft>
              <a:buSzPts val="1440"/>
              <a:buChar char="►"/>
              <a:defRPr/>
            </a:lvl5pPr>
            <a:lvl6pPr indent="-320039" lvl="5" marL="2743200" algn="l">
              <a:spcBef>
                <a:spcPts val="750"/>
              </a:spcBef>
              <a:spcAft>
                <a:spcPts val="0"/>
              </a:spcAft>
              <a:buSzPts val="1440"/>
              <a:buChar char="►"/>
              <a:defRPr/>
            </a:lvl6pPr>
            <a:lvl7pPr indent="-320039" lvl="6" marL="3200400" algn="l">
              <a:spcBef>
                <a:spcPts val="750"/>
              </a:spcBef>
              <a:spcAft>
                <a:spcPts val="0"/>
              </a:spcAft>
              <a:buSzPts val="1440"/>
              <a:buChar char="►"/>
              <a:defRPr/>
            </a:lvl7pPr>
            <a:lvl8pPr indent="-320040" lvl="7" marL="3657600" algn="l">
              <a:spcBef>
                <a:spcPts val="750"/>
              </a:spcBef>
              <a:spcAft>
                <a:spcPts val="0"/>
              </a:spcAft>
              <a:buSzPts val="1440"/>
              <a:buChar char="►"/>
              <a:defRPr/>
            </a:lvl8pPr>
            <a:lvl9pPr indent="-320040" lvl="8" marL="4114800" algn="l">
              <a:spcBef>
                <a:spcPts val="750"/>
              </a:spcBef>
              <a:spcAft>
                <a:spcPts val="0"/>
              </a:spcAft>
              <a:buSzPts val="1440"/>
              <a:buChar char="►"/>
              <a:defRPr/>
            </a:lvl9pPr>
          </a:lstStyle>
          <a:p/>
        </p:txBody>
      </p:sp>
      <p:sp>
        <p:nvSpPr>
          <p:cNvPr id="87" name="Google Shape;87;p11"/>
          <p:cNvSpPr txBox="1"/>
          <p:nvPr>
            <p:ph idx="2" type="body"/>
          </p:nvPr>
        </p:nvSpPr>
        <p:spPr>
          <a:xfrm>
            <a:off x="508001" y="2082802"/>
            <a:ext cx="2890896" cy="1938337"/>
          </a:xfrm>
          <a:prstGeom prst="rect">
            <a:avLst/>
          </a:prstGeom>
          <a:noFill/>
          <a:ln>
            <a:noFill/>
          </a:ln>
        </p:spPr>
        <p:txBody>
          <a:bodyPr anchorCtr="0" anchor="t" bIns="45700" lIns="91425" spcFirstLastPara="1" rIns="91425" wrap="square" tIns="45700">
            <a:normAutofit/>
          </a:bodyPr>
          <a:lstStyle>
            <a:lvl1pPr indent="-228600" lvl="0" marL="457200" algn="l">
              <a:spcBef>
                <a:spcPts val="750"/>
              </a:spcBef>
              <a:spcAft>
                <a:spcPts val="0"/>
              </a:spcAft>
              <a:buSzPts val="840"/>
              <a:buNone/>
              <a:defRPr sz="1050"/>
            </a:lvl1pPr>
            <a:lvl2pPr indent="-228600" lvl="1" marL="914400" algn="l">
              <a:spcBef>
                <a:spcPts val="750"/>
              </a:spcBef>
              <a:spcAft>
                <a:spcPts val="0"/>
              </a:spcAft>
              <a:buSzPts val="840"/>
              <a:buNone/>
              <a:defRPr sz="1050"/>
            </a:lvl2pPr>
            <a:lvl3pPr indent="-228600" lvl="2" marL="1371600" algn="l">
              <a:spcBef>
                <a:spcPts val="750"/>
              </a:spcBef>
              <a:spcAft>
                <a:spcPts val="0"/>
              </a:spcAft>
              <a:buSzPts val="720"/>
              <a:buNone/>
              <a:defRPr sz="900"/>
            </a:lvl3pPr>
            <a:lvl4pPr indent="-228600" lvl="3" marL="1828800" algn="l">
              <a:spcBef>
                <a:spcPts val="750"/>
              </a:spcBef>
              <a:spcAft>
                <a:spcPts val="0"/>
              </a:spcAft>
              <a:buSzPts val="600"/>
              <a:buNone/>
              <a:defRPr sz="750"/>
            </a:lvl4pPr>
            <a:lvl5pPr indent="-228600" lvl="4" marL="2286000" algn="l">
              <a:spcBef>
                <a:spcPts val="750"/>
              </a:spcBef>
              <a:spcAft>
                <a:spcPts val="0"/>
              </a:spcAft>
              <a:buSzPts val="600"/>
              <a:buNone/>
              <a:defRPr sz="750"/>
            </a:lvl5pPr>
            <a:lvl6pPr indent="-228600" lvl="5" marL="2743200" algn="l">
              <a:spcBef>
                <a:spcPts val="750"/>
              </a:spcBef>
              <a:spcAft>
                <a:spcPts val="0"/>
              </a:spcAft>
              <a:buSzPts val="600"/>
              <a:buNone/>
              <a:defRPr sz="750"/>
            </a:lvl6pPr>
            <a:lvl7pPr indent="-228600" lvl="6" marL="3200400" algn="l">
              <a:spcBef>
                <a:spcPts val="750"/>
              </a:spcBef>
              <a:spcAft>
                <a:spcPts val="0"/>
              </a:spcAft>
              <a:buSzPts val="600"/>
              <a:buNone/>
              <a:defRPr sz="750"/>
            </a:lvl7pPr>
            <a:lvl8pPr indent="-228600" lvl="7" marL="3657600" algn="l">
              <a:spcBef>
                <a:spcPts val="750"/>
              </a:spcBef>
              <a:spcAft>
                <a:spcPts val="0"/>
              </a:spcAft>
              <a:buSzPts val="600"/>
              <a:buNone/>
              <a:defRPr sz="750"/>
            </a:lvl8pPr>
            <a:lvl9pPr indent="-228600" lvl="8" marL="4114800" algn="l">
              <a:spcBef>
                <a:spcPts val="750"/>
              </a:spcBef>
              <a:spcAft>
                <a:spcPts val="0"/>
              </a:spcAft>
              <a:buSzPts val="600"/>
              <a:buNone/>
              <a:defRPr sz="750"/>
            </a:lvl9pPr>
          </a:lstStyle>
          <a:p/>
        </p:txBody>
      </p:sp>
      <p:sp>
        <p:nvSpPr>
          <p:cNvPr id="88" name="Google Shape;88;p11"/>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1"/>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1"/>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accent1"/>
              </a:buClr>
              <a:buSzPts val="600"/>
              <a:buFont typeface="Trebuchet MS"/>
              <a:buNone/>
              <a:defRPr/>
            </a:lvl1pPr>
            <a:lvl2pPr indent="0" lvl="1" marL="0" algn="r">
              <a:spcBef>
                <a:spcPts val="0"/>
              </a:spcBef>
              <a:spcAft>
                <a:spcPts val="0"/>
              </a:spcAft>
              <a:buClr>
                <a:schemeClr val="accent1"/>
              </a:buClr>
              <a:buSzPts val="600"/>
              <a:buFont typeface="Trebuchet MS"/>
              <a:buNone/>
              <a:defRPr/>
            </a:lvl2pPr>
            <a:lvl3pPr indent="0" lvl="2" marL="0" algn="r">
              <a:spcBef>
                <a:spcPts val="0"/>
              </a:spcBef>
              <a:spcAft>
                <a:spcPts val="0"/>
              </a:spcAft>
              <a:buClr>
                <a:schemeClr val="accent1"/>
              </a:buClr>
              <a:buSzPts val="600"/>
              <a:buFont typeface="Trebuchet MS"/>
              <a:buNone/>
              <a:defRPr/>
            </a:lvl3pPr>
            <a:lvl4pPr indent="0" lvl="3" marL="0" algn="r">
              <a:spcBef>
                <a:spcPts val="0"/>
              </a:spcBef>
              <a:spcAft>
                <a:spcPts val="0"/>
              </a:spcAft>
              <a:buClr>
                <a:schemeClr val="accent1"/>
              </a:buClr>
              <a:buSzPts val="600"/>
              <a:buFont typeface="Trebuchet MS"/>
              <a:buNone/>
              <a:defRPr/>
            </a:lvl4pPr>
            <a:lvl5pPr indent="0" lvl="4" marL="0" algn="r">
              <a:spcBef>
                <a:spcPts val="0"/>
              </a:spcBef>
              <a:spcAft>
                <a:spcPts val="0"/>
              </a:spcAft>
              <a:buClr>
                <a:schemeClr val="accent1"/>
              </a:buClr>
              <a:buSzPts val="600"/>
              <a:buFont typeface="Trebuchet MS"/>
              <a:buNone/>
              <a:defRPr/>
            </a:lvl5pPr>
            <a:lvl6pPr indent="0" lvl="5" marL="0" algn="r">
              <a:spcBef>
                <a:spcPts val="0"/>
              </a:spcBef>
              <a:spcAft>
                <a:spcPts val="0"/>
              </a:spcAft>
              <a:buClr>
                <a:schemeClr val="accent1"/>
              </a:buClr>
              <a:buSzPts val="600"/>
              <a:buFont typeface="Trebuchet MS"/>
              <a:buNone/>
              <a:defRPr/>
            </a:lvl6pPr>
            <a:lvl7pPr indent="0" lvl="6" marL="0" algn="r">
              <a:spcBef>
                <a:spcPts val="0"/>
              </a:spcBef>
              <a:spcAft>
                <a:spcPts val="0"/>
              </a:spcAft>
              <a:buClr>
                <a:schemeClr val="accent1"/>
              </a:buClr>
              <a:buSzPts val="600"/>
              <a:buFont typeface="Trebuchet MS"/>
              <a:buNone/>
              <a:defRPr/>
            </a:lvl7pPr>
            <a:lvl8pPr indent="0" lvl="7" marL="0" algn="r">
              <a:spcBef>
                <a:spcPts val="0"/>
              </a:spcBef>
              <a:spcAft>
                <a:spcPts val="0"/>
              </a:spcAft>
              <a:buClr>
                <a:schemeClr val="accent1"/>
              </a:buClr>
              <a:buSzPts val="600"/>
              <a:buFont typeface="Trebuchet MS"/>
              <a:buNone/>
              <a:defRPr/>
            </a:lvl8pPr>
            <a:lvl9pPr indent="0" lvl="8" marL="0" algn="r">
              <a:spcBef>
                <a:spcPts val="0"/>
              </a:spcBef>
              <a:spcAft>
                <a:spcPts val="0"/>
              </a:spcAft>
              <a:buClr>
                <a:schemeClr val="accent1"/>
              </a:buClr>
              <a:buSzPts val="600"/>
              <a:buFont typeface="Trebuchet MS"/>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1" name="Shape 91"/>
        <p:cNvGrpSpPr/>
        <p:nvPr/>
      </p:nvGrpSpPr>
      <p:grpSpPr>
        <a:xfrm>
          <a:off x="0" y="0"/>
          <a:ext cx="0" cy="0"/>
          <a:chOff x="0" y="0"/>
          <a:chExt cx="0" cy="0"/>
        </a:xfrm>
      </p:grpSpPr>
      <p:sp>
        <p:nvSpPr>
          <p:cNvPr id="92" name="Google Shape;92;p12"/>
          <p:cNvSpPr txBox="1"/>
          <p:nvPr>
            <p:ph type="title"/>
          </p:nvPr>
        </p:nvSpPr>
        <p:spPr>
          <a:xfrm>
            <a:off x="508001" y="3600450"/>
            <a:ext cx="6447500" cy="42505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1800"/>
              <a:buFont typeface="Trebuchet MS"/>
              <a:buNone/>
              <a:defRPr b="0" sz="1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2"/>
          <p:cNvSpPr/>
          <p:nvPr>
            <p:ph idx="2" type="pic"/>
          </p:nvPr>
        </p:nvSpPr>
        <p:spPr>
          <a:xfrm>
            <a:off x="508001" y="457200"/>
            <a:ext cx="6447501" cy="2884289"/>
          </a:xfrm>
          <a:prstGeom prst="rect">
            <a:avLst/>
          </a:prstGeom>
          <a:noFill/>
          <a:ln>
            <a:noFill/>
          </a:ln>
        </p:spPr>
      </p:sp>
      <p:sp>
        <p:nvSpPr>
          <p:cNvPr id="94" name="Google Shape;94;p12"/>
          <p:cNvSpPr txBox="1"/>
          <p:nvPr>
            <p:ph idx="1" type="body"/>
          </p:nvPr>
        </p:nvSpPr>
        <p:spPr>
          <a:xfrm>
            <a:off x="508001" y="4025504"/>
            <a:ext cx="6447500" cy="505518"/>
          </a:xfrm>
          <a:prstGeom prst="rect">
            <a:avLst/>
          </a:prstGeom>
          <a:noFill/>
          <a:ln>
            <a:noFill/>
          </a:ln>
        </p:spPr>
        <p:txBody>
          <a:bodyPr anchorCtr="0" anchor="t" bIns="45700" lIns="91425" spcFirstLastPara="1" rIns="91425" wrap="square" tIns="45700">
            <a:normAutofit/>
          </a:bodyPr>
          <a:lstStyle>
            <a:lvl1pPr indent="-228600" lvl="0" marL="457200" algn="l">
              <a:spcBef>
                <a:spcPts val="750"/>
              </a:spcBef>
              <a:spcAft>
                <a:spcPts val="0"/>
              </a:spcAft>
              <a:buSzPts val="720"/>
              <a:buNone/>
              <a:defRPr sz="900"/>
            </a:lvl1pPr>
            <a:lvl2pPr indent="-228600" lvl="1" marL="914400" algn="l">
              <a:spcBef>
                <a:spcPts val="750"/>
              </a:spcBef>
              <a:spcAft>
                <a:spcPts val="0"/>
              </a:spcAft>
              <a:buSzPts val="720"/>
              <a:buNone/>
              <a:defRPr sz="900"/>
            </a:lvl2pPr>
            <a:lvl3pPr indent="-228600" lvl="2" marL="1371600" algn="l">
              <a:spcBef>
                <a:spcPts val="750"/>
              </a:spcBef>
              <a:spcAft>
                <a:spcPts val="0"/>
              </a:spcAft>
              <a:buSzPts val="600"/>
              <a:buNone/>
              <a:defRPr sz="750"/>
            </a:lvl3pPr>
            <a:lvl4pPr indent="-228600" lvl="3" marL="1828800" algn="l">
              <a:spcBef>
                <a:spcPts val="750"/>
              </a:spcBef>
              <a:spcAft>
                <a:spcPts val="0"/>
              </a:spcAft>
              <a:buSzPts val="540"/>
              <a:buNone/>
              <a:defRPr sz="675"/>
            </a:lvl4pPr>
            <a:lvl5pPr indent="-228600" lvl="4" marL="2286000" algn="l">
              <a:spcBef>
                <a:spcPts val="750"/>
              </a:spcBef>
              <a:spcAft>
                <a:spcPts val="0"/>
              </a:spcAft>
              <a:buSzPts val="540"/>
              <a:buNone/>
              <a:defRPr sz="675"/>
            </a:lvl5pPr>
            <a:lvl6pPr indent="-228600" lvl="5" marL="2743200" algn="l">
              <a:spcBef>
                <a:spcPts val="750"/>
              </a:spcBef>
              <a:spcAft>
                <a:spcPts val="0"/>
              </a:spcAft>
              <a:buSzPts val="540"/>
              <a:buNone/>
              <a:defRPr sz="675"/>
            </a:lvl6pPr>
            <a:lvl7pPr indent="-228600" lvl="6" marL="3200400" algn="l">
              <a:spcBef>
                <a:spcPts val="750"/>
              </a:spcBef>
              <a:spcAft>
                <a:spcPts val="0"/>
              </a:spcAft>
              <a:buSzPts val="540"/>
              <a:buNone/>
              <a:defRPr sz="675"/>
            </a:lvl7pPr>
            <a:lvl8pPr indent="-228600" lvl="7" marL="3657600" algn="l">
              <a:spcBef>
                <a:spcPts val="750"/>
              </a:spcBef>
              <a:spcAft>
                <a:spcPts val="0"/>
              </a:spcAft>
              <a:buSzPts val="540"/>
              <a:buNone/>
              <a:defRPr sz="675"/>
            </a:lvl8pPr>
            <a:lvl9pPr indent="-228600" lvl="8" marL="4114800" algn="l">
              <a:spcBef>
                <a:spcPts val="750"/>
              </a:spcBef>
              <a:spcAft>
                <a:spcPts val="0"/>
              </a:spcAft>
              <a:buSzPts val="540"/>
              <a:buNone/>
              <a:defRPr sz="675"/>
            </a:lvl9pPr>
          </a:lstStyle>
          <a:p/>
        </p:txBody>
      </p:sp>
      <p:sp>
        <p:nvSpPr>
          <p:cNvPr id="95" name="Google Shape;95;p12"/>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2"/>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2"/>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accent1"/>
              </a:buClr>
              <a:buSzPts val="600"/>
              <a:buFont typeface="Trebuchet MS"/>
              <a:buNone/>
              <a:defRPr/>
            </a:lvl1pPr>
            <a:lvl2pPr indent="0" lvl="1" marL="0" algn="r">
              <a:spcBef>
                <a:spcPts val="0"/>
              </a:spcBef>
              <a:spcAft>
                <a:spcPts val="0"/>
              </a:spcAft>
              <a:buClr>
                <a:schemeClr val="accent1"/>
              </a:buClr>
              <a:buSzPts val="600"/>
              <a:buFont typeface="Trebuchet MS"/>
              <a:buNone/>
              <a:defRPr/>
            </a:lvl2pPr>
            <a:lvl3pPr indent="0" lvl="2" marL="0" algn="r">
              <a:spcBef>
                <a:spcPts val="0"/>
              </a:spcBef>
              <a:spcAft>
                <a:spcPts val="0"/>
              </a:spcAft>
              <a:buClr>
                <a:schemeClr val="accent1"/>
              </a:buClr>
              <a:buSzPts val="600"/>
              <a:buFont typeface="Trebuchet MS"/>
              <a:buNone/>
              <a:defRPr/>
            </a:lvl3pPr>
            <a:lvl4pPr indent="0" lvl="3" marL="0" algn="r">
              <a:spcBef>
                <a:spcPts val="0"/>
              </a:spcBef>
              <a:spcAft>
                <a:spcPts val="0"/>
              </a:spcAft>
              <a:buClr>
                <a:schemeClr val="accent1"/>
              </a:buClr>
              <a:buSzPts val="600"/>
              <a:buFont typeface="Trebuchet MS"/>
              <a:buNone/>
              <a:defRPr/>
            </a:lvl4pPr>
            <a:lvl5pPr indent="0" lvl="4" marL="0" algn="r">
              <a:spcBef>
                <a:spcPts val="0"/>
              </a:spcBef>
              <a:spcAft>
                <a:spcPts val="0"/>
              </a:spcAft>
              <a:buClr>
                <a:schemeClr val="accent1"/>
              </a:buClr>
              <a:buSzPts val="600"/>
              <a:buFont typeface="Trebuchet MS"/>
              <a:buNone/>
              <a:defRPr/>
            </a:lvl5pPr>
            <a:lvl6pPr indent="0" lvl="5" marL="0" algn="r">
              <a:spcBef>
                <a:spcPts val="0"/>
              </a:spcBef>
              <a:spcAft>
                <a:spcPts val="0"/>
              </a:spcAft>
              <a:buClr>
                <a:schemeClr val="accent1"/>
              </a:buClr>
              <a:buSzPts val="600"/>
              <a:buFont typeface="Trebuchet MS"/>
              <a:buNone/>
              <a:defRPr/>
            </a:lvl6pPr>
            <a:lvl7pPr indent="0" lvl="6" marL="0" algn="r">
              <a:spcBef>
                <a:spcPts val="0"/>
              </a:spcBef>
              <a:spcAft>
                <a:spcPts val="0"/>
              </a:spcAft>
              <a:buClr>
                <a:schemeClr val="accent1"/>
              </a:buClr>
              <a:buSzPts val="600"/>
              <a:buFont typeface="Trebuchet MS"/>
              <a:buNone/>
              <a:defRPr/>
            </a:lvl7pPr>
            <a:lvl8pPr indent="0" lvl="7" marL="0" algn="r">
              <a:spcBef>
                <a:spcPts val="0"/>
              </a:spcBef>
              <a:spcAft>
                <a:spcPts val="0"/>
              </a:spcAft>
              <a:buClr>
                <a:schemeClr val="accent1"/>
              </a:buClr>
              <a:buSzPts val="600"/>
              <a:buFont typeface="Trebuchet MS"/>
              <a:buNone/>
              <a:defRPr/>
            </a:lvl8pPr>
            <a:lvl9pPr indent="0" lvl="8" marL="0" algn="r">
              <a:spcBef>
                <a:spcPts val="0"/>
              </a:spcBef>
              <a:spcAft>
                <a:spcPts val="0"/>
              </a:spcAft>
              <a:buClr>
                <a:schemeClr val="accent1"/>
              </a:buClr>
              <a:buSzPts val="600"/>
              <a:buFont typeface="Trebuchet MS"/>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8" name="Shape 98"/>
        <p:cNvGrpSpPr/>
        <p:nvPr/>
      </p:nvGrpSpPr>
      <p:grpSpPr>
        <a:xfrm>
          <a:off x="0" y="0"/>
          <a:ext cx="0" cy="0"/>
          <a:chOff x="0" y="0"/>
          <a:chExt cx="0" cy="0"/>
        </a:xfrm>
      </p:grpSpPr>
      <p:sp>
        <p:nvSpPr>
          <p:cNvPr id="99" name="Google Shape;99;p13"/>
          <p:cNvSpPr txBox="1"/>
          <p:nvPr>
            <p:ph type="title"/>
          </p:nvPr>
        </p:nvSpPr>
        <p:spPr>
          <a:xfrm>
            <a:off x="508001" y="457200"/>
            <a:ext cx="6447501" cy="25527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3300"/>
              <a:buFont typeface="Trebuchet MS"/>
              <a:buNone/>
              <a:defRPr b="0" sz="33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3"/>
          <p:cNvSpPr txBox="1"/>
          <p:nvPr>
            <p:ph idx="1" type="body"/>
          </p:nvPr>
        </p:nvSpPr>
        <p:spPr>
          <a:xfrm>
            <a:off x="508001" y="3352800"/>
            <a:ext cx="6447501" cy="1178222"/>
          </a:xfrm>
          <a:prstGeom prst="rect">
            <a:avLst/>
          </a:prstGeom>
          <a:noFill/>
          <a:ln>
            <a:noFill/>
          </a:ln>
        </p:spPr>
        <p:txBody>
          <a:bodyPr anchorCtr="0" anchor="ctr" bIns="45700" lIns="91425" spcFirstLastPara="1" rIns="91425" wrap="square" tIns="45700">
            <a:normAutofit/>
          </a:bodyPr>
          <a:lstStyle>
            <a:lvl1pPr indent="-228600" lvl="0" marL="457200" algn="l">
              <a:spcBef>
                <a:spcPts val="750"/>
              </a:spcBef>
              <a:spcAft>
                <a:spcPts val="0"/>
              </a:spcAft>
              <a:buSzPts val="1080"/>
              <a:buNone/>
              <a:defRPr sz="1350">
                <a:solidFill>
                  <a:srgbClr val="3F3F3F"/>
                </a:solidFill>
              </a:defRPr>
            </a:lvl1pPr>
            <a:lvl2pPr indent="-228600" lvl="1" marL="914400" algn="l">
              <a:spcBef>
                <a:spcPts val="750"/>
              </a:spcBef>
              <a:spcAft>
                <a:spcPts val="0"/>
              </a:spcAft>
              <a:buSzPts val="1080"/>
              <a:buNone/>
              <a:defRPr sz="1350">
                <a:solidFill>
                  <a:srgbClr val="888888"/>
                </a:solidFill>
              </a:defRPr>
            </a:lvl2pPr>
            <a:lvl3pPr indent="-228600" lvl="2" marL="1371600" algn="l">
              <a:spcBef>
                <a:spcPts val="750"/>
              </a:spcBef>
              <a:spcAft>
                <a:spcPts val="0"/>
              </a:spcAft>
              <a:buSzPts val="960"/>
              <a:buNone/>
              <a:defRPr sz="1200">
                <a:solidFill>
                  <a:srgbClr val="888888"/>
                </a:solidFill>
              </a:defRPr>
            </a:lvl3pPr>
            <a:lvl4pPr indent="-228600" lvl="3" marL="1828800" algn="l">
              <a:spcBef>
                <a:spcPts val="750"/>
              </a:spcBef>
              <a:spcAft>
                <a:spcPts val="0"/>
              </a:spcAft>
              <a:buSzPts val="840"/>
              <a:buNone/>
              <a:defRPr sz="1050">
                <a:solidFill>
                  <a:srgbClr val="888888"/>
                </a:solidFill>
              </a:defRPr>
            </a:lvl4pPr>
            <a:lvl5pPr indent="-228600" lvl="4" marL="2286000" algn="l">
              <a:spcBef>
                <a:spcPts val="750"/>
              </a:spcBef>
              <a:spcAft>
                <a:spcPts val="0"/>
              </a:spcAft>
              <a:buSzPts val="840"/>
              <a:buNone/>
              <a:defRPr sz="1050">
                <a:solidFill>
                  <a:srgbClr val="888888"/>
                </a:solidFill>
              </a:defRPr>
            </a:lvl5pPr>
            <a:lvl6pPr indent="-228600" lvl="5" marL="2743200" algn="l">
              <a:spcBef>
                <a:spcPts val="750"/>
              </a:spcBef>
              <a:spcAft>
                <a:spcPts val="0"/>
              </a:spcAft>
              <a:buSzPts val="840"/>
              <a:buNone/>
              <a:defRPr sz="1050">
                <a:solidFill>
                  <a:srgbClr val="888888"/>
                </a:solidFill>
              </a:defRPr>
            </a:lvl6pPr>
            <a:lvl7pPr indent="-228600" lvl="6" marL="3200400" algn="l">
              <a:spcBef>
                <a:spcPts val="750"/>
              </a:spcBef>
              <a:spcAft>
                <a:spcPts val="0"/>
              </a:spcAft>
              <a:buSzPts val="840"/>
              <a:buNone/>
              <a:defRPr sz="1050">
                <a:solidFill>
                  <a:srgbClr val="888888"/>
                </a:solidFill>
              </a:defRPr>
            </a:lvl7pPr>
            <a:lvl8pPr indent="-228600" lvl="7" marL="3657600" algn="l">
              <a:spcBef>
                <a:spcPts val="750"/>
              </a:spcBef>
              <a:spcAft>
                <a:spcPts val="0"/>
              </a:spcAft>
              <a:buSzPts val="840"/>
              <a:buNone/>
              <a:defRPr sz="1050">
                <a:solidFill>
                  <a:srgbClr val="888888"/>
                </a:solidFill>
              </a:defRPr>
            </a:lvl8pPr>
            <a:lvl9pPr indent="-228600" lvl="8" marL="4114800" algn="l">
              <a:spcBef>
                <a:spcPts val="750"/>
              </a:spcBef>
              <a:spcAft>
                <a:spcPts val="0"/>
              </a:spcAft>
              <a:buSzPts val="840"/>
              <a:buNone/>
              <a:defRPr sz="1050">
                <a:solidFill>
                  <a:srgbClr val="888888"/>
                </a:solidFill>
              </a:defRPr>
            </a:lvl9pPr>
          </a:lstStyle>
          <a:p/>
        </p:txBody>
      </p:sp>
      <p:sp>
        <p:nvSpPr>
          <p:cNvPr id="101" name="Google Shape;101;p13"/>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3"/>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3"/>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accent1"/>
              </a:buClr>
              <a:buSzPts val="600"/>
              <a:buFont typeface="Trebuchet MS"/>
              <a:buNone/>
              <a:defRPr/>
            </a:lvl1pPr>
            <a:lvl2pPr indent="0" lvl="1" marL="0" algn="r">
              <a:spcBef>
                <a:spcPts val="0"/>
              </a:spcBef>
              <a:spcAft>
                <a:spcPts val="0"/>
              </a:spcAft>
              <a:buClr>
                <a:schemeClr val="accent1"/>
              </a:buClr>
              <a:buSzPts val="600"/>
              <a:buFont typeface="Trebuchet MS"/>
              <a:buNone/>
              <a:defRPr/>
            </a:lvl2pPr>
            <a:lvl3pPr indent="0" lvl="2" marL="0" algn="r">
              <a:spcBef>
                <a:spcPts val="0"/>
              </a:spcBef>
              <a:spcAft>
                <a:spcPts val="0"/>
              </a:spcAft>
              <a:buClr>
                <a:schemeClr val="accent1"/>
              </a:buClr>
              <a:buSzPts val="600"/>
              <a:buFont typeface="Trebuchet MS"/>
              <a:buNone/>
              <a:defRPr/>
            </a:lvl3pPr>
            <a:lvl4pPr indent="0" lvl="3" marL="0" algn="r">
              <a:spcBef>
                <a:spcPts val="0"/>
              </a:spcBef>
              <a:spcAft>
                <a:spcPts val="0"/>
              </a:spcAft>
              <a:buClr>
                <a:schemeClr val="accent1"/>
              </a:buClr>
              <a:buSzPts val="600"/>
              <a:buFont typeface="Trebuchet MS"/>
              <a:buNone/>
              <a:defRPr/>
            </a:lvl4pPr>
            <a:lvl5pPr indent="0" lvl="4" marL="0" algn="r">
              <a:spcBef>
                <a:spcPts val="0"/>
              </a:spcBef>
              <a:spcAft>
                <a:spcPts val="0"/>
              </a:spcAft>
              <a:buClr>
                <a:schemeClr val="accent1"/>
              </a:buClr>
              <a:buSzPts val="600"/>
              <a:buFont typeface="Trebuchet MS"/>
              <a:buNone/>
              <a:defRPr/>
            </a:lvl5pPr>
            <a:lvl6pPr indent="0" lvl="5" marL="0" algn="r">
              <a:spcBef>
                <a:spcPts val="0"/>
              </a:spcBef>
              <a:spcAft>
                <a:spcPts val="0"/>
              </a:spcAft>
              <a:buClr>
                <a:schemeClr val="accent1"/>
              </a:buClr>
              <a:buSzPts val="600"/>
              <a:buFont typeface="Trebuchet MS"/>
              <a:buNone/>
              <a:defRPr/>
            </a:lvl6pPr>
            <a:lvl7pPr indent="0" lvl="6" marL="0" algn="r">
              <a:spcBef>
                <a:spcPts val="0"/>
              </a:spcBef>
              <a:spcAft>
                <a:spcPts val="0"/>
              </a:spcAft>
              <a:buClr>
                <a:schemeClr val="accent1"/>
              </a:buClr>
              <a:buSzPts val="600"/>
              <a:buFont typeface="Trebuchet MS"/>
              <a:buNone/>
              <a:defRPr/>
            </a:lvl7pPr>
            <a:lvl8pPr indent="0" lvl="7" marL="0" algn="r">
              <a:spcBef>
                <a:spcPts val="0"/>
              </a:spcBef>
              <a:spcAft>
                <a:spcPts val="0"/>
              </a:spcAft>
              <a:buClr>
                <a:schemeClr val="accent1"/>
              </a:buClr>
              <a:buSzPts val="600"/>
              <a:buFont typeface="Trebuchet MS"/>
              <a:buNone/>
              <a:defRPr/>
            </a:lvl8pPr>
            <a:lvl9pPr indent="0" lvl="8" marL="0" algn="r">
              <a:spcBef>
                <a:spcPts val="0"/>
              </a:spcBef>
              <a:spcAft>
                <a:spcPts val="0"/>
              </a:spcAft>
              <a:buClr>
                <a:schemeClr val="accent1"/>
              </a:buClr>
              <a:buSzPts val="600"/>
              <a:buFont typeface="Trebuchet MS"/>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04" name="Shape 104"/>
        <p:cNvGrpSpPr/>
        <p:nvPr/>
      </p:nvGrpSpPr>
      <p:grpSpPr>
        <a:xfrm>
          <a:off x="0" y="0"/>
          <a:ext cx="0" cy="0"/>
          <a:chOff x="0" y="0"/>
          <a:chExt cx="0" cy="0"/>
        </a:xfrm>
      </p:grpSpPr>
      <p:sp>
        <p:nvSpPr>
          <p:cNvPr id="105" name="Google Shape;105;p14"/>
          <p:cNvSpPr txBox="1"/>
          <p:nvPr>
            <p:ph type="title"/>
          </p:nvPr>
        </p:nvSpPr>
        <p:spPr>
          <a:xfrm>
            <a:off x="698500" y="457200"/>
            <a:ext cx="6070601" cy="226695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3300"/>
              <a:buFont typeface="Trebuchet MS"/>
              <a:buNone/>
              <a:defRPr b="0" sz="33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4"/>
          <p:cNvSpPr txBox="1"/>
          <p:nvPr>
            <p:ph idx="1" type="body"/>
          </p:nvPr>
        </p:nvSpPr>
        <p:spPr>
          <a:xfrm>
            <a:off x="1024604" y="2724150"/>
            <a:ext cx="5418393" cy="285750"/>
          </a:xfrm>
          <a:prstGeom prst="rect">
            <a:avLst/>
          </a:prstGeom>
          <a:noFill/>
          <a:ln>
            <a:noFill/>
          </a:ln>
        </p:spPr>
        <p:txBody>
          <a:bodyPr anchorCtr="0" anchor="ctr" bIns="45700" lIns="91425" spcFirstLastPara="1" rIns="91425" wrap="square" tIns="45700">
            <a:noAutofit/>
          </a:bodyPr>
          <a:lstStyle>
            <a:lvl1pPr indent="-228600" lvl="0" marL="457200" algn="l">
              <a:spcBef>
                <a:spcPts val="750"/>
              </a:spcBef>
              <a:spcAft>
                <a:spcPts val="0"/>
              </a:spcAft>
              <a:buSzPts val="960"/>
              <a:buFont typeface="Trebuchet MS"/>
              <a:buNone/>
              <a:defRPr sz="1200">
                <a:solidFill>
                  <a:srgbClr val="7F7F7F"/>
                </a:solidFill>
              </a:defRPr>
            </a:lvl1pPr>
            <a:lvl2pPr indent="-228600" lvl="1" marL="914400" algn="l">
              <a:spcBef>
                <a:spcPts val="750"/>
              </a:spcBef>
              <a:spcAft>
                <a:spcPts val="0"/>
              </a:spcAft>
              <a:buSzPts val="960"/>
              <a:buFont typeface="Trebuchet MS"/>
              <a:buNone/>
              <a:defRPr/>
            </a:lvl2pPr>
            <a:lvl3pPr indent="-228600" lvl="2" marL="1371600" algn="l">
              <a:spcBef>
                <a:spcPts val="750"/>
              </a:spcBef>
              <a:spcAft>
                <a:spcPts val="0"/>
              </a:spcAft>
              <a:buSzPts val="840"/>
              <a:buFont typeface="Trebuchet MS"/>
              <a:buNone/>
              <a:defRPr/>
            </a:lvl3pPr>
            <a:lvl4pPr indent="-228600" lvl="3" marL="1828800" algn="l">
              <a:spcBef>
                <a:spcPts val="750"/>
              </a:spcBef>
              <a:spcAft>
                <a:spcPts val="0"/>
              </a:spcAft>
              <a:buSzPts val="720"/>
              <a:buFont typeface="Trebuchet MS"/>
              <a:buNone/>
              <a:defRPr/>
            </a:lvl4pPr>
            <a:lvl5pPr indent="-228600" lvl="4" marL="2286000" algn="l">
              <a:spcBef>
                <a:spcPts val="750"/>
              </a:spcBef>
              <a:spcAft>
                <a:spcPts val="0"/>
              </a:spcAft>
              <a:buSzPts val="720"/>
              <a:buFont typeface="Trebuchet MS"/>
              <a:buNone/>
              <a:defRPr/>
            </a:lvl5pPr>
            <a:lvl6pPr indent="-320039" lvl="5" marL="2743200" algn="l">
              <a:spcBef>
                <a:spcPts val="750"/>
              </a:spcBef>
              <a:spcAft>
                <a:spcPts val="0"/>
              </a:spcAft>
              <a:buSzPts val="1440"/>
              <a:buChar char="►"/>
              <a:defRPr/>
            </a:lvl6pPr>
            <a:lvl7pPr indent="-320039" lvl="6" marL="3200400" algn="l">
              <a:spcBef>
                <a:spcPts val="750"/>
              </a:spcBef>
              <a:spcAft>
                <a:spcPts val="0"/>
              </a:spcAft>
              <a:buSzPts val="1440"/>
              <a:buChar char="►"/>
              <a:defRPr/>
            </a:lvl7pPr>
            <a:lvl8pPr indent="-320040" lvl="7" marL="3657600" algn="l">
              <a:spcBef>
                <a:spcPts val="750"/>
              </a:spcBef>
              <a:spcAft>
                <a:spcPts val="0"/>
              </a:spcAft>
              <a:buSzPts val="1440"/>
              <a:buChar char="►"/>
              <a:defRPr/>
            </a:lvl8pPr>
            <a:lvl9pPr indent="-320040" lvl="8" marL="4114800" algn="l">
              <a:spcBef>
                <a:spcPts val="750"/>
              </a:spcBef>
              <a:spcAft>
                <a:spcPts val="0"/>
              </a:spcAft>
              <a:buSzPts val="1440"/>
              <a:buChar char="►"/>
              <a:defRPr/>
            </a:lvl9pPr>
          </a:lstStyle>
          <a:p/>
        </p:txBody>
      </p:sp>
      <p:sp>
        <p:nvSpPr>
          <p:cNvPr id="107" name="Google Shape;107;p14"/>
          <p:cNvSpPr txBox="1"/>
          <p:nvPr>
            <p:ph idx="2" type="body"/>
          </p:nvPr>
        </p:nvSpPr>
        <p:spPr>
          <a:xfrm>
            <a:off x="508001" y="3352800"/>
            <a:ext cx="6447501" cy="1178222"/>
          </a:xfrm>
          <a:prstGeom prst="rect">
            <a:avLst/>
          </a:prstGeom>
          <a:noFill/>
          <a:ln>
            <a:noFill/>
          </a:ln>
        </p:spPr>
        <p:txBody>
          <a:bodyPr anchorCtr="0" anchor="ctr" bIns="45700" lIns="91425" spcFirstLastPara="1" rIns="91425" wrap="square" tIns="45700">
            <a:normAutofit/>
          </a:bodyPr>
          <a:lstStyle>
            <a:lvl1pPr indent="-228600" lvl="0" marL="457200" algn="l">
              <a:spcBef>
                <a:spcPts val="750"/>
              </a:spcBef>
              <a:spcAft>
                <a:spcPts val="0"/>
              </a:spcAft>
              <a:buSzPts val="1080"/>
              <a:buNone/>
              <a:defRPr sz="1350">
                <a:solidFill>
                  <a:srgbClr val="3F3F3F"/>
                </a:solidFill>
              </a:defRPr>
            </a:lvl1pPr>
            <a:lvl2pPr indent="-228600" lvl="1" marL="914400" algn="l">
              <a:spcBef>
                <a:spcPts val="750"/>
              </a:spcBef>
              <a:spcAft>
                <a:spcPts val="0"/>
              </a:spcAft>
              <a:buSzPts val="1080"/>
              <a:buNone/>
              <a:defRPr sz="1350">
                <a:solidFill>
                  <a:srgbClr val="888888"/>
                </a:solidFill>
              </a:defRPr>
            </a:lvl2pPr>
            <a:lvl3pPr indent="-228600" lvl="2" marL="1371600" algn="l">
              <a:spcBef>
                <a:spcPts val="750"/>
              </a:spcBef>
              <a:spcAft>
                <a:spcPts val="0"/>
              </a:spcAft>
              <a:buSzPts val="960"/>
              <a:buNone/>
              <a:defRPr sz="1200">
                <a:solidFill>
                  <a:srgbClr val="888888"/>
                </a:solidFill>
              </a:defRPr>
            </a:lvl3pPr>
            <a:lvl4pPr indent="-228600" lvl="3" marL="1828800" algn="l">
              <a:spcBef>
                <a:spcPts val="750"/>
              </a:spcBef>
              <a:spcAft>
                <a:spcPts val="0"/>
              </a:spcAft>
              <a:buSzPts val="840"/>
              <a:buNone/>
              <a:defRPr sz="1050">
                <a:solidFill>
                  <a:srgbClr val="888888"/>
                </a:solidFill>
              </a:defRPr>
            </a:lvl4pPr>
            <a:lvl5pPr indent="-228600" lvl="4" marL="2286000" algn="l">
              <a:spcBef>
                <a:spcPts val="750"/>
              </a:spcBef>
              <a:spcAft>
                <a:spcPts val="0"/>
              </a:spcAft>
              <a:buSzPts val="840"/>
              <a:buNone/>
              <a:defRPr sz="1050">
                <a:solidFill>
                  <a:srgbClr val="888888"/>
                </a:solidFill>
              </a:defRPr>
            </a:lvl5pPr>
            <a:lvl6pPr indent="-228600" lvl="5" marL="2743200" algn="l">
              <a:spcBef>
                <a:spcPts val="750"/>
              </a:spcBef>
              <a:spcAft>
                <a:spcPts val="0"/>
              </a:spcAft>
              <a:buSzPts val="840"/>
              <a:buNone/>
              <a:defRPr sz="1050">
                <a:solidFill>
                  <a:srgbClr val="888888"/>
                </a:solidFill>
              </a:defRPr>
            </a:lvl6pPr>
            <a:lvl7pPr indent="-228600" lvl="6" marL="3200400" algn="l">
              <a:spcBef>
                <a:spcPts val="750"/>
              </a:spcBef>
              <a:spcAft>
                <a:spcPts val="0"/>
              </a:spcAft>
              <a:buSzPts val="840"/>
              <a:buNone/>
              <a:defRPr sz="1050">
                <a:solidFill>
                  <a:srgbClr val="888888"/>
                </a:solidFill>
              </a:defRPr>
            </a:lvl7pPr>
            <a:lvl8pPr indent="-228600" lvl="7" marL="3657600" algn="l">
              <a:spcBef>
                <a:spcPts val="750"/>
              </a:spcBef>
              <a:spcAft>
                <a:spcPts val="0"/>
              </a:spcAft>
              <a:buSzPts val="840"/>
              <a:buNone/>
              <a:defRPr sz="1050">
                <a:solidFill>
                  <a:srgbClr val="888888"/>
                </a:solidFill>
              </a:defRPr>
            </a:lvl8pPr>
            <a:lvl9pPr indent="-228600" lvl="8" marL="4114800" algn="l">
              <a:spcBef>
                <a:spcPts val="750"/>
              </a:spcBef>
              <a:spcAft>
                <a:spcPts val="0"/>
              </a:spcAft>
              <a:buSzPts val="840"/>
              <a:buNone/>
              <a:defRPr sz="1050">
                <a:solidFill>
                  <a:srgbClr val="888888"/>
                </a:solidFill>
              </a:defRPr>
            </a:lvl9pPr>
          </a:lstStyle>
          <a:p/>
        </p:txBody>
      </p:sp>
      <p:sp>
        <p:nvSpPr>
          <p:cNvPr id="108" name="Google Shape;108;p14"/>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4"/>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4"/>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accent1"/>
              </a:buClr>
              <a:buSzPts val="600"/>
              <a:buFont typeface="Trebuchet MS"/>
              <a:buNone/>
              <a:defRPr/>
            </a:lvl1pPr>
            <a:lvl2pPr indent="0" lvl="1" marL="0" algn="r">
              <a:spcBef>
                <a:spcPts val="0"/>
              </a:spcBef>
              <a:spcAft>
                <a:spcPts val="0"/>
              </a:spcAft>
              <a:buClr>
                <a:schemeClr val="accent1"/>
              </a:buClr>
              <a:buSzPts val="600"/>
              <a:buFont typeface="Trebuchet MS"/>
              <a:buNone/>
              <a:defRPr/>
            </a:lvl2pPr>
            <a:lvl3pPr indent="0" lvl="2" marL="0" algn="r">
              <a:spcBef>
                <a:spcPts val="0"/>
              </a:spcBef>
              <a:spcAft>
                <a:spcPts val="0"/>
              </a:spcAft>
              <a:buClr>
                <a:schemeClr val="accent1"/>
              </a:buClr>
              <a:buSzPts val="600"/>
              <a:buFont typeface="Trebuchet MS"/>
              <a:buNone/>
              <a:defRPr/>
            </a:lvl3pPr>
            <a:lvl4pPr indent="0" lvl="3" marL="0" algn="r">
              <a:spcBef>
                <a:spcPts val="0"/>
              </a:spcBef>
              <a:spcAft>
                <a:spcPts val="0"/>
              </a:spcAft>
              <a:buClr>
                <a:schemeClr val="accent1"/>
              </a:buClr>
              <a:buSzPts val="600"/>
              <a:buFont typeface="Trebuchet MS"/>
              <a:buNone/>
              <a:defRPr/>
            </a:lvl4pPr>
            <a:lvl5pPr indent="0" lvl="4" marL="0" algn="r">
              <a:spcBef>
                <a:spcPts val="0"/>
              </a:spcBef>
              <a:spcAft>
                <a:spcPts val="0"/>
              </a:spcAft>
              <a:buClr>
                <a:schemeClr val="accent1"/>
              </a:buClr>
              <a:buSzPts val="600"/>
              <a:buFont typeface="Trebuchet MS"/>
              <a:buNone/>
              <a:defRPr/>
            </a:lvl5pPr>
            <a:lvl6pPr indent="0" lvl="5" marL="0" algn="r">
              <a:spcBef>
                <a:spcPts val="0"/>
              </a:spcBef>
              <a:spcAft>
                <a:spcPts val="0"/>
              </a:spcAft>
              <a:buClr>
                <a:schemeClr val="accent1"/>
              </a:buClr>
              <a:buSzPts val="600"/>
              <a:buFont typeface="Trebuchet MS"/>
              <a:buNone/>
              <a:defRPr/>
            </a:lvl6pPr>
            <a:lvl7pPr indent="0" lvl="6" marL="0" algn="r">
              <a:spcBef>
                <a:spcPts val="0"/>
              </a:spcBef>
              <a:spcAft>
                <a:spcPts val="0"/>
              </a:spcAft>
              <a:buClr>
                <a:schemeClr val="accent1"/>
              </a:buClr>
              <a:buSzPts val="600"/>
              <a:buFont typeface="Trebuchet MS"/>
              <a:buNone/>
              <a:defRPr/>
            </a:lvl7pPr>
            <a:lvl8pPr indent="0" lvl="7" marL="0" algn="r">
              <a:spcBef>
                <a:spcPts val="0"/>
              </a:spcBef>
              <a:spcAft>
                <a:spcPts val="0"/>
              </a:spcAft>
              <a:buClr>
                <a:schemeClr val="accent1"/>
              </a:buClr>
              <a:buSzPts val="600"/>
              <a:buFont typeface="Trebuchet MS"/>
              <a:buNone/>
              <a:defRPr/>
            </a:lvl8pPr>
            <a:lvl9pPr indent="0" lvl="8" marL="0" algn="r">
              <a:spcBef>
                <a:spcPts val="0"/>
              </a:spcBef>
              <a:spcAft>
                <a:spcPts val="0"/>
              </a:spcAft>
              <a:buClr>
                <a:schemeClr val="accent1"/>
              </a:buClr>
              <a:buSzPts val="600"/>
              <a:buFont typeface="Trebuchet MS"/>
              <a:buNone/>
              <a:defRPr/>
            </a:lvl9pPr>
          </a:lstStyle>
          <a:p>
            <a:pPr indent="0" lvl="0" marL="0" rtl="0" algn="r">
              <a:spcBef>
                <a:spcPts val="0"/>
              </a:spcBef>
              <a:spcAft>
                <a:spcPts val="0"/>
              </a:spcAft>
              <a:buNone/>
            </a:pPr>
            <a:fld id="{00000000-1234-1234-1234-123412341234}" type="slidenum">
              <a:rPr lang="en-US"/>
              <a:t>‹#›</a:t>
            </a:fld>
            <a:endParaRPr/>
          </a:p>
        </p:txBody>
      </p:sp>
      <p:sp>
        <p:nvSpPr>
          <p:cNvPr id="111" name="Google Shape;111;p14"/>
          <p:cNvSpPr txBox="1"/>
          <p:nvPr/>
        </p:nvSpPr>
        <p:spPr>
          <a:xfrm>
            <a:off x="406403" y="592784"/>
            <a:ext cx="457200" cy="438582"/>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b="0" i="0" lang="en-US" sz="6000" u="none" cap="none" strike="noStrike">
                <a:solidFill>
                  <a:srgbClr val="BFE471"/>
                </a:solidFill>
                <a:latin typeface="Arial"/>
                <a:ea typeface="Arial"/>
                <a:cs typeface="Arial"/>
                <a:sym typeface="Arial"/>
              </a:rPr>
              <a:t>“</a:t>
            </a:r>
            <a:endParaRPr/>
          </a:p>
        </p:txBody>
      </p:sp>
      <p:sp>
        <p:nvSpPr>
          <p:cNvPr id="112" name="Google Shape;112;p14"/>
          <p:cNvSpPr txBox="1"/>
          <p:nvPr/>
        </p:nvSpPr>
        <p:spPr>
          <a:xfrm>
            <a:off x="6669758" y="2164917"/>
            <a:ext cx="457200" cy="438582"/>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b="0" i="0" lang="en-US" sz="6000" u="none" cap="none" strike="noStrike">
                <a:solidFill>
                  <a:srgbClr val="BFE471"/>
                </a:solidFill>
                <a:latin typeface="Arial"/>
                <a:ea typeface="Arial"/>
                <a:cs typeface="Arial"/>
                <a:sym typeface="Arial"/>
              </a:rPr>
              <a:t>”</a:t>
            </a:r>
            <a:endParaRPr b="0" i="0" sz="1050" u="none" cap="none" strike="noStrike">
              <a:solidFill>
                <a:srgbClr val="BFE471"/>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13" name="Shape 113"/>
        <p:cNvGrpSpPr/>
        <p:nvPr/>
      </p:nvGrpSpPr>
      <p:grpSpPr>
        <a:xfrm>
          <a:off x="0" y="0"/>
          <a:ext cx="0" cy="0"/>
          <a:chOff x="0" y="0"/>
          <a:chExt cx="0" cy="0"/>
        </a:xfrm>
      </p:grpSpPr>
      <p:sp>
        <p:nvSpPr>
          <p:cNvPr id="114" name="Google Shape;114;p15"/>
          <p:cNvSpPr txBox="1"/>
          <p:nvPr>
            <p:ph type="title"/>
          </p:nvPr>
        </p:nvSpPr>
        <p:spPr>
          <a:xfrm>
            <a:off x="508001" y="1448991"/>
            <a:ext cx="6447501" cy="1946595"/>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3300"/>
              <a:buFont typeface="Trebuchet MS"/>
              <a:buNone/>
              <a:defRPr b="0" sz="33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15"/>
          <p:cNvSpPr txBox="1"/>
          <p:nvPr>
            <p:ph idx="1" type="body"/>
          </p:nvPr>
        </p:nvSpPr>
        <p:spPr>
          <a:xfrm>
            <a:off x="508001" y="3395586"/>
            <a:ext cx="6447501" cy="1135436"/>
          </a:xfrm>
          <a:prstGeom prst="rect">
            <a:avLst/>
          </a:prstGeom>
          <a:noFill/>
          <a:ln>
            <a:noFill/>
          </a:ln>
        </p:spPr>
        <p:txBody>
          <a:bodyPr anchorCtr="0" anchor="t" bIns="45700" lIns="91425" spcFirstLastPara="1" rIns="91425" wrap="square" tIns="45700">
            <a:normAutofit/>
          </a:bodyPr>
          <a:lstStyle>
            <a:lvl1pPr indent="-228600" lvl="0" marL="457200" algn="l">
              <a:spcBef>
                <a:spcPts val="750"/>
              </a:spcBef>
              <a:spcAft>
                <a:spcPts val="0"/>
              </a:spcAft>
              <a:buSzPts val="1080"/>
              <a:buNone/>
              <a:defRPr sz="1350">
                <a:solidFill>
                  <a:srgbClr val="3F3F3F"/>
                </a:solidFill>
              </a:defRPr>
            </a:lvl1pPr>
            <a:lvl2pPr indent="-228600" lvl="1" marL="914400" algn="l">
              <a:spcBef>
                <a:spcPts val="750"/>
              </a:spcBef>
              <a:spcAft>
                <a:spcPts val="0"/>
              </a:spcAft>
              <a:buSzPts val="1080"/>
              <a:buNone/>
              <a:defRPr sz="1350">
                <a:solidFill>
                  <a:srgbClr val="888888"/>
                </a:solidFill>
              </a:defRPr>
            </a:lvl2pPr>
            <a:lvl3pPr indent="-228600" lvl="2" marL="1371600" algn="l">
              <a:spcBef>
                <a:spcPts val="750"/>
              </a:spcBef>
              <a:spcAft>
                <a:spcPts val="0"/>
              </a:spcAft>
              <a:buSzPts val="960"/>
              <a:buNone/>
              <a:defRPr sz="1200">
                <a:solidFill>
                  <a:srgbClr val="888888"/>
                </a:solidFill>
              </a:defRPr>
            </a:lvl3pPr>
            <a:lvl4pPr indent="-228600" lvl="3" marL="1828800" algn="l">
              <a:spcBef>
                <a:spcPts val="750"/>
              </a:spcBef>
              <a:spcAft>
                <a:spcPts val="0"/>
              </a:spcAft>
              <a:buSzPts val="840"/>
              <a:buNone/>
              <a:defRPr sz="1050">
                <a:solidFill>
                  <a:srgbClr val="888888"/>
                </a:solidFill>
              </a:defRPr>
            </a:lvl4pPr>
            <a:lvl5pPr indent="-228600" lvl="4" marL="2286000" algn="l">
              <a:spcBef>
                <a:spcPts val="750"/>
              </a:spcBef>
              <a:spcAft>
                <a:spcPts val="0"/>
              </a:spcAft>
              <a:buSzPts val="840"/>
              <a:buNone/>
              <a:defRPr sz="1050">
                <a:solidFill>
                  <a:srgbClr val="888888"/>
                </a:solidFill>
              </a:defRPr>
            </a:lvl5pPr>
            <a:lvl6pPr indent="-228600" lvl="5" marL="2743200" algn="l">
              <a:spcBef>
                <a:spcPts val="750"/>
              </a:spcBef>
              <a:spcAft>
                <a:spcPts val="0"/>
              </a:spcAft>
              <a:buSzPts val="840"/>
              <a:buNone/>
              <a:defRPr sz="1050">
                <a:solidFill>
                  <a:srgbClr val="888888"/>
                </a:solidFill>
              </a:defRPr>
            </a:lvl6pPr>
            <a:lvl7pPr indent="-228600" lvl="6" marL="3200400" algn="l">
              <a:spcBef>
                <a:spcPts val="750"/>
              </a:spcBef>
              <a:spcAft>
                <a:spcPts val="0"/>
              </a:spcAft>
              <a:buSzPts val="840"/>
              <a:buNone/>
              <a:defRPr sz="1050">
                <a:solidFill>
                  <a:srgbClr val="888888"/>
                </a:solidFill>
              </a:defRPr>
            </a:lvl7pPr>
            <a:lvl8pPr indent="-228600" lvl="7" marL="3657600" algn="l">
              <a:spcBef>
                <a:spcPts val="750"/>
              </a:spcBef>
              <a:spcAft>
                <a:spcPts val="0"/>
              </a:spcAft>
              <a:buSzPts val="840"/>
              <a:buNone/>
              <a:defRPr sz="1050">
                <a:solidFill>
                  <a:srgbClr val="888888"/>
                </a:solidFill>
              </a:defRPr>
            </a:lvl8pPr>
            <a:lvl9pPr indent="-228600" lvl="8" marL="4114800" algn="l">
              <a:spcBef>
                <a:spcPts val="750"/>
              </a:spcBef>
              <a:spcAft>
                <a:spcPts val="0"/>
              </a:spcAft>
              <a:buSzPts val="840"/>
              <a:buNone/>
              <a:defRPr sz="1050">
                <a:solidFill>
                  <a:srgbClr val="888888"/>
                </a:solidFill>
              </a:defRPr>
            </a:lvl9pPr>
          </a:lstStyle>
          <a:p/>
        </p:txBody>
      </p:sp>
      <p:sp>
        <p:nvSpPr>
          <p:cNvPr id="116" name="Google Shape;116;p15"/>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5"/>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15"/>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accent1"/>
              </a:buClr>
              <a:buSzPts val="600"/>
              <a:buFont typeface="Trebuchet MS"/>
              <a:buNone/>
              <a:defRPr/>
            </a:lvl1pPr>
            <a:lvl2pPr indent="0" lvl="1" marL="0" algn="r">
              <a:spcBef>
                <a:spcPts val="0"/>
              </a:spcBef>
              <a:spcAft>
                <a:spcPts val="0"/>
              </a:spcAft>
              <a:buClr>
                <a:schemeClr val="accent1"/>
              </a:buClr>
              <a:buSzPts val="600"/>
              <a:buFont typeface="Trebuchet MS"/>
              <a:buNone/>
              <a:defRPr/>
            </a:lvl2pPr>
            <a:lvl3pPr indent="0" lvl="2" marL="0" algn="r">
              <a:spcBef>
                <a:spcPts val="0"/>
              </a:spcBef>
              <a:spcAft>
                <a:spcPts val="0"/>
              </a:spcAft>
              <a:buClr>
                <a:schemeClr val="accent1"/>
              </a:buClr>
              <a:buSzPts val="600"/>
              <a:buFont typeface="Trebuchet MS"/>
              <a:buNone/>
              <a:defRPr/>
            </a:lvl3pPr>
            <a:lvl4pPr indent="0" lvl="3" marL="0" algn="r">
              <a:spcBef>
                <a:spcPts val="0"/>
              </a:spcBef>
              <a:spcAft>
                <a:spcPts val="0"/>
              </a:spcAft>
              <a:buClr>
                <a:schemeClr val="accent1"/>
              </a:buClr>
              <a:buSzPts val="600"/>
              <a:buFont typeface="Trebuchet MS"/>
              <a:buNone/>
              <a:defRPr/>
            </a:lvl4pPr>
            <a:lvl5pPr indent="0" lvl="4" marL="0" algn="r">
              <a:spcBef>
                <a:spcPts val="0"/>
              </a:spcBef>
              <a:spcAft>
                <a:spcPts val="0"/>
              </a:spcAft>
              <a:buClr>
                <a:schemeClr val="accent1"/>
              </a:buClr>
              <a:buSzPts val="600"/>
              <a:buFont typeface="Trebuchet MS"/>
              <a:buNone/>
              <a:defRPr/>
            </a:lvl5pPr>
            <a:lvl6pPr indent="0" lvl="5" marL="0" algn="r">
              <a:spcBef>
                <a:spcPts val="0"/>
              </a:spcBef>
              <a:spcAft>
                <a:spcPts val="0"/>
              </a:spcAft>
              <a:buClr>
                <a:schemeClr val="accent1"/>
              </a:buClr>
              <a:buSzPts val="600"/>
              <a:buFont typeface="Trebuchet MS"/>
              <a:buNone/>
              <a:defRPr/>
            </a:lvl6pPr>
            <a:lvl7pPr indent="0" lvl="6" marL="0" algn="r">
              <a:spcBef>
                <a:spcPts val="0"/>
              </a:spcBef>
              <a:spcAft>
                <a:spcPts val="0"/>
              </a:spcAft>
              <a:buClr>
                <a:schemeClr val="accent1"/>
              </a:buClr>
              <a:buSzPts val="600"/>
              <a:buFont typeface="Trebuchet MS"/>
              <a:buNone/>
              <a:defRPr/>
            </a:lvl7pPr>
            <a:lvl8pPr indent="0" lvl="7" marL="0" algn="r">
              <a:spcBef>
                <a:spcPts val="0"/>
              </a:spcBef>
              <a:spcAft>
                <a:spcPts val="0"/>
              </a:spcAft>
              <a:buClr>
                <a:schemeClr val="accent1"/>
              </a:buClr>
              <a:buSzPts val="600"/>
              <a:buFont typeface="Trebuchet MS"/>
              <a:buNone/>
              <a:defRPr/>
            </a:lvl8pPr>
            <a:lvl9pPr indent="0" lvl="8" marL="0" algn="r">
              <a:spcBef>
                <a:spcPts val="0"/>
              </a:spcBef>
              <a:spcAft>
                <a:spcPts val="0"/>
              </a:spcAft>
              <a:buClr>
                <a:schemeClr val="accent1"/>
              </a:buClr>
              <a:buSzPts val="600"/>
              <a:buFont typeface="Trebuchet MS"/>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9" name="Shape 119"/>
        <p:cNvGrpSpPr/>
        <p:nvPr/>
      </p:nvGrpSpPr>
      <p:grpSpPr>
        <a:xfrm>
          <a:off x="0" y="0"/>
          <a:ext cx="0" cy="0"/>
          <a:chOff x="0" y="0"/>
          <a:chExt cx="0" cy="0"/>
        </a:xfrm>
      </p:grpSpPr>
      <p:sp>
        <p:nvSpPr>
          <p:cNvPr id="120" name="Google Shape;120;p16"/>
          <p:cNvSpPr txBox="1"/>
          <p:nvPr>
            <p:ph type="title"/>
          </p:nvPr>
        </p:nvSpPr>
        <p:spPr>
          <a:xfrm>
            <a:off x="698500" y="457200"/>
            <a:ext cx="6070601" cy="226695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3300"/>
              <a:buFont typeface="Trebuchet MS"/>
              <a:buNone/>
              <a:defRPr b="0" sz="33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16"/>
          <p:cNvSpPr txBox="1"/>
          <p:nvPr>
            <p:ph idx="1" type="body"/>
          </p:nvPr>
        </p:nvSpPr>
        <p:spPr>
          <a:xfrm>
            <a:off x="507999" y="3009900"/>
            <a:ext cx="6447502" cy="385686"/>
          </a:xfrm>
          <a:prstGeom prst="rect">
            <a:avLst/>
          </a:prstGeom>
          <a:noFill/>
          <a:ln>
            <a:noFill/>
          </a:ln>
        </p:spPr>
        <p:txBody>
          <a:bodyPr anchorCtr="0" anchor="b" bIns="45700" lIns="91425" spcFirstLastPara="1" rIns="91425" wrap="square" tIns="45700">
            <a:noAutofit/>
          </a:bodyPr>
          <a:lstStyle>
            <a:lvl1pPr indent="-228600" lvl="0" marL="457200" algn="l">
              <a:spcBef>
                <a:spcPts val="750"/>
              </a:spcBef>
              <a:spcAft>
                <a:spcPts val="0"/>
              </a:spcAft>
              <a:buSzPts val="1440"/>
              <a:buFont typeface="Trebuchet MS"/>
              <a:buNone/>
              <a:defRPr sz="1800">
                <a:solidFill>
                  <a:srgbClr val="3F3F3F"/>
                </a:solidFill>
              </a:defRPr>
            </a:lvl1pPr>
            <a:lvl2pPr indent="-228600" lvl="1" marL="914400" algn="l">
              <a:spcBef>
                <a:spcPts val="750"/>
              </a:spcBef>
              <a:spcAft>
                <a:spcPts val="0"/>
              </a:spcAft>
              <a:buSzPts val="960"/>
              <a:buFont typeface="Trebuchet MS"/>
              <a:buNone/>
              <a:defRPr/>
            </a:lvl2pPr>
            <a:lvl3pPr indent="-228600" lvl="2" marL="1371600" algn="l">
              <a:spcBef>
                <a:spcPts val="750"/>
              </a:spcBef>
              <a:spcAft>
                <a:spcPts val="0"/>
              </a:spcAft>
              <a:buSzPts val="840"/>
              <a:buFont typeface="Trebuchet MS"/>
              <a:buNone/>
              <a:defRPr/>
            </a:lvl3pPr>
            <a:lvl4pPr indent="-228600" lvl="3" marL="1828800" algn="l">
              <a:spcBef>
                <a:spcPts val="750"/>
              </a:spcBef>
              <a:spcAft>
                <a:spcPts val="0"/>
              </a:spcAft>
              <a:buSzPts val="720"/>
              <a:buFont typeface="Trebuchet MS"/>
              <a:buNone/>
              <a:defRPr/>
            </a:lvl4pPr>
            <a:lvl5pPr indent="-228600" lvl="4" marL="2286000" algn="l">
              <a:spcBef>
                <a:spcPts val="750"/>
              </a:spcBef>
              <a:spcAft>
                <a:spcPts val="0"/>
              </a:spcAft>
              <a:buSzPts val="720"/>
              <a:buFont typeface="Trebuchet MS"/>
              <a:buNone/>
              <a:defRPr/>
            </a:lvl5pPr>
            <a:lvl6pPr indent="-320039" lvl="5" marL="2743200" algn="l">
              <a:spcBef>
                <a:spcPts val="750"/>
              </a:spcBef>
              <a:spcAft>
                <a:spcPts val="0"/>
              </a:spcAft>
              <a:buSzPts val="1440"/>
              <a:buChar char="►"/>
              <a:defRPr/>
            </a:lvl6pPr>
            <a:lvl7pPr indent="-320039" lvl="6" marL="3200400" algn="l">
              <a:spcBef>
                <a:spcPts val="750"/>
              </a:spcBef>
              <a:spcAft>
                <a:spcPts val="0"/>
              </a:spcAft>
              <a:buSzPts val="1440"/>
              <a:buChar char="►"/>
              <a:defRPr/>
            </a:lvl7pPr>
            <a:lvl8pPr indent="-320040" lvl="7" marL="3657600" algn="l">
              <a:spcBef>
                <a:spcPts val="750"/>
              </a:spcBef>
              <a:spcAft>
                <a:spcPts val="0"/>
              </a:spcAft>
              <a:buSzPts val="1440"/>
              <a:buChar char="►"/>
              <a:defRPr/>
            </a:lvl8pPr>
            <a:lvl9pPr indent="-320040" lvl="8" marL="4114800" algn="l">
              <a:spcBef>
                <a:spcPts val="750"/>
              </a:spcBef>
              <a:spcAft>
                <a:spcPts val="0"/>
              </a:spcAft>
              <a:buSzPts val="1440"/>
              <a:buChar char="►"/>
              <a:defRPr/>
            </a:lvl9pPr>
          </a:lstStyle>
          <a:p/>
        </p:txBody>
      </p:sp>
      <p:sp>
        <p:nvSpPr>
          <p:cNvPr id="122" name="Google Shape;122;p16"/>
          <p:cNvSpPr txBox="1"/>
          <p:nvPr>
            <p:ph idx="2" type="body"/>
          </p:nvPr>
        </p:nvSpPr>
        <p:spPr>
          <a:xfrm>
            <a:off x="508001" y="3395586"/>
            <a:ext cx="6447501" cy="1135436"/>
          </a:xfrm>
          <a:prstGeom prst="rect">
            <a:avLst/>
          </a:prstGeom>
          <a:noFill/>
          <a:ln>
            <a:noFill/>
          </a:ln>
        </p:spPr>
        <p:txBody>
          <a:bodyPr anchorCtr="0" anchor="t" bIns="45700" lIns="91425" spcFirstLastPara="1" rIns="91425" wrap="square" tIns="45700">
            <a:normAutofit/>
          </a:bodyPr>
          <a:lstStyle>
            <a:lvl1pPr indent="-228600" lvl="0" marL="457200" algn="l">
              <a:spcBef>
                <a:spcPts val="750"/>
              </a:spcBef>
              <a:spcAft>
                <a:spcPts val="0"/>
              </a:spcAft>
              <a:buSzPts val="1080"/>
              <a:buNone/>
              <a:defRPr sz="1350">
                <a:solidFill>
                  <a:srgbClr val="7F7F7F"/>
                </a:solidFill>
              </a:defRPr>
            </a:lvl1pPr>
            <a:lvl2pPr indent="-228600" lvl="1" marL="914400" algn="l">
              <a:spcBef>
                <a:spcPts val="750"/>
              </a:spcBef>
              <a:spcAft>
                <a:spcPts val="0"/>
              </a:spcAft>
              <a:buSzPts val="1080"/>
              <a:buNone/>
              <a:defRPr sz="1350">
                <a:solidFill>
                  <a:srgbClr val="888888"/>
                </a:solidFill>
              </a:defRPr>
            </a:lvl2pPr>
            <a:lvl3pPr indent="-228600" lvl="2" marL="1371600" algn="l">
              <a:spcBef>
                <a:spcPts val="750"/>
              </a:spcBef>
              <a:spcAft>
                <a:spcPts val="0"/>
              </a:spcAft>
              <a:buSzPts val="960"/>
              <a:buNone/>
              <a:defRPr sz="1200">
                <a:solidFill>
                  <a:srgbClr val="888888"/>
                </a:solidFill>
              </a:defRPr>
            </a:lvl3pPr>
            <a:lvl4pPr indent="-228600" lvl="3" marL="1828800" algn="l">
              <a:spcBef>
                <a:spcPts val="750"/>
              </a:spcBef>
              <a:spcAft>
                <a:spcPts val="0"/>
              </a:spcAft>
              <a:buSzPts val="840"/>
              <a:buNone/>
              <a:defRPr sz="1050">
                <a:solidFill>
                  <a:srgbClr val="888888"/>
                </a:solidFill>
              </a:defRPr>
            </a:lvl4pPr>
            <a:lvl5pPr indent="-228600" lvl="4" marL="2286000" algn="l">
              <a:spcBef>
                <a:spcPts val="750"/>
              </a:spcBef>
              <a:spcAft>
                <a:spcPts val="0"/>
              </a:spcAft>
              <a:buSzPts val="840"/>
              <a:buNone/>
              <a:defRPr sz="1050">
                <a:solidFill>
                  <a:srgbClr val="888888"/>
                </a:solidFill>
              </a:defRPr>
            </a:lvl5pPr>
            <a:lvl6pPr indent="-228600" lvl="5" marL="2743200" algn="l">
              <a:spcBef>
                <a:spcPts val="750"/>
              </a:spcBef>
              <a:spcAft>
                <a:spcPts val="0"/>
              </a:spcAft>
              <a:buSzPts val="840"/>
              <a:buNone/>
              <a:defRPr sz="1050">
                <a:solidFill>
                  <a:srgbClr val="888888"/>
                </a:solidFill>
              </a:defRPr>
            </a:lvl6pPr>
            <a:lvl7pPr indent="-228600" lvl="6" marL="3200400" algn="l">
              <a:spcBef>
                <a:spcPts val="750"/>
              </a:spcBef>
              <a:spcAft>
                <a:spcPts val="0"/>
              </a:spcAft>
              <a:buSzPts val="840"/>
              <a:buNone/>
              <a:defRPr sz="1050">
                <a:solidFill>
                  <a:srgbClr val="888888"/>
                </a:solidFill>
              </a:defRPr>
            </a:lvl7pPr>
            <a:lvl8pPr indent="-228600" lvl="7" marL="3657600" algn="l">
              <a:spcBef>
                <a:spcPts val="750"/>
              </a:spcBef>
              <a:spcAft>
                <a:spcPts val="0"/>
              </a:spcAft>
              <a:buSzPts val="840"/>
              <a:buNone/>
              <a:defRPr sz="1050">
                <a:solidFill>
                  <a:srgbClr val="888888"/>
                </a:solidFill>
              </a:defRPr>
            </a:lvl8pPr>
            <a:lvl9pPr indent="-228600" lvl="8" marL="4114800" algn="l">
              <a:spcBef>
                <a:spcPts val="750"/>
              </a:spcBef>
              <a:spcAft>
                <a:spcPts val="0"/>
              </a:spcAft>
              <a:buSzPts val="840"/>
              <a:buNone/>
              <a:defRPr sz="1050">
                <a:solidFill>
                  <a:srgbClr val="888888"/>
                </a:solidFill>
              </a:defRPr>
            </a:lvl9pPr>
          </a:lstStyle>
          <a:p/>
        </p:txBody>
      </p:sp>
      <p:sp>
        <p:nvSpPr>
          <p:cNvPr id="123" name="Google Shape;123;p16"/>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16"/>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16"/>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accent1"/>
              </a:buClr>
              <a:buSzPts val="600"/>
              <a:buFont typeface="Trebuchet MS"/>
              <a:buNone/>
              <a:defRPr/>
            </a:lvl1pPr>
            <a:lvl2pPr indent="0" lvl="1" marL="0" algn="r">
              <a:spcBef>
                <a:spcPts val="0"/>
              </a:spcBef>
              <a:spcAft>
                <a:spcPts val="0"/>
              </a:spcAft>
              <a:buClr>
                <a:schemeClr val="accent1"/>
              </a:buClr>
              <a:buSzPts val="600"/>
              <a:buFont typeface="Trebuchet MS"/>
              <a:buNone/>
              <a:defRPr/>
            </a:lvl2pPr>
            <a:lvl3pPr indent="0" lvl="2" marL="0" algn="r">
              <a:spcBef>
                <a:spcPts val="0"/>
              </a:spcBef>
              <a:spcAft>
                <a:spcPts val="0"/>
              </a:spcAft>
              <a:buClr>
                <a:schemeClr val="accent1"/>
              </a:buClr>
              <a:buSzPts val="600"/>
              <a:buFont typeface="Trebuchet MS"/>
              <a:buNone/>
              <a:defRPr/>
            </a:lvl3pPr>
            <a:lvl4pPr indent="0" lvl="3" marL="0" algn="r">
              <a:spcBef>
                <a:spcPts val="0"/>
              </a:spcBef>
              <a:spcAft>
                <a:spcPts val="0"/>
              </a:spcAft>
              <a:buClr>
                <a:schemeClr val="accent1"/>
              </a:buClr>
              <a:buSzPts val="600"/>
              <a:buFont typeface="Trebuchet MS"/>
              <a:buNone/>
              <a:defRPr/>
            </a:lvl4pPr>
            <a:lvl5pPr indent="0" lvl="4" marL="0" algn="r">
              <a:spcBef>
                <a:spcPts val="0"/>
              </a:spcBef>
              <a:spcAft>
                <a:spcPts val="0"/>
              </a:spcAft>
              <a:buClr>
                <a:schemeClr val="accent1"/>
              </a:buClr>
              <a:buSzPts val="600"/>
              <a:buFont typeface="Trebuchet MS"/>
              <a:buNone/>
              <a:defRPr/>
            </a:lvl5pPr>
            <a:lvl6pPr indent="0" lvl="5" marL="0" algn="r">
              <a:spcBef>
                <a:spcPts val="0"/>
              </a:spcBef>
              <a:spcAft>
                <a:spcPts val="0"/>
              </a:spcAft>
              <a:buClr>
                <a:schemeClr val="accent1"/>
              </a:buClr>
              <a:buSzPts val="600"/>
              <a:buFont typeface="Trebuchet MS"/>
              <a:buNone/>
              <a:defRPr/>
            </a:lvl6pPr>
            <a:lvl7pPr indent="0" lvl="6" marL="0" algn="r">
              <a:spcBef>
                <a:spcPts val="0"/>
              </a:spcBef>
              <a:spcAft>
                <a:spcPts val="0"/>
              </a:spcAft>
              <a:buClr>
                <a:schemeClr val="accent1"/>
              </a:buClr>
              <a:buSzPts val="600"/>
              <a:buFont typeface="Trebuchet MS"/>
              <a:buNone/>
              <a:defRPr/>
            </a:lvl7pPr>
            <a:lvl8pPr indent="0" lvl="7" marL="0" algn="r">
              <a:spcBef>
                <a:spcPts val="0"/>
              </a:spcBef>
              <a:spcAft>
                <a:spcPts val="0"/>
              </a:spcAft>
              <a:buClr>
                <a:schemeClr val="accent1"/>
              </a:buClr>
              <a:buSzPts val="600"/>
              <a:buFont typeface="Trebuchet MS"/>
              <a:buNone/>
              <a:defRPr/>
            </a:lvl8pPr>
            <a:lvl9pPr indent="0" lvl="8" marL="0" algn="r">
              <a:spcBef>
                <a:spcPts val="0"/>
              </a:spcBef>
              <a:spcAft>
                <a:spcPts val="0"/>
              </a:spcAft>
              <a:buClr>
                <a:schemeClr val="accent1"/>
              </a:buClr>
              <a:buSzPts val="600"/>
              <a:buFont typeface="Trebuchet MS"/>
              <a:buNone/>
              <a:defRPr/>
            </a:lvl9pPr>
          </a:lstStyle>
          <a:p>
            <a:pPr indent="0" lvl="0" marL="0" rtl="0" algn="r">
              <a:spcBef>
                <a:spcPts val="0"/>
              </a:spcBef>
              <a:spcAft>
                <a:spcPts val="0"/>
              </a:spcAft>
              <a:buNone/>
            </a:pPr>
            <a:fld id="{00000000-1234-1234-1234-123412341234}" type="slidenum">
              <a:rPr lang="en-US"/>
              <a:t>‹#›</a:t>
            </a:fld>
            <a:endParaRPr/>
          </a:p>
        </p:txBody>
      </p:sp>
      <p:sp>
        <p:nvSpPr>
          <p:cNvPr id="126" name="Google Shape;126;p16"/>
          <p:cNvSpPr txBox="1"/>
          <p:nvPr/>
        </p:nvSpPr>
        <p:spPr>
          <a:xfrm>
            <a:off x="406403" y="592784"/>
            <a:ext cx="457200" cy="438582"/>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b="0" i="0" lang="en-US" sz="6000" u="none" cap="none" strike="noStrike">
                <a:solidFill>
                  <a:srgbClr val="BFE471"/>
                </a:solidFill>
                <a:latin typeface="Arial"/>
                <a:ea typeface="Arial"/>
                <a:cs typeface="Arial"/>
                <a:sym typeface="Arial"/>
              </a:rPr>
              <a:t>“</a:t>
            </a:r>
            <a:endParaRPr/>
          </a:p>
        </p:txBody>
      </p:sp>
      <p:sp>
        <p:nvSpPr>
          <p:cNvPr id="127" name="Google Shape;127;p16"/>
          <p:cNvSpPr txBox="1"/>
          <p:nvPr/>
        </p:nvSpPr>
        <p:spPr>
          <a:xfrm>
            <a:off x="6669758" y="2164917"/>
            <a:ext cx="457200" cy="438582"/>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b="0" i="0" lang="en-US" sz="6000" u="none" cap="none" strike="noStrike">
                <a:solidFill>
                  <a:srgbClr val="BFE471"/>
                </a:solidFill>
                <a:latin typeface="Arial"/>
                <a:ea typeface="Arial"/>
                <a:cs typeface="Arial"/>
                <a:sym typeface="Arial"/>
              </a:rPr>
              <a:t>”</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8" name="Shape 128"/>
        <p:cNvGrpSpPr/>
        <p:nvPr/>
      </p:nvGrpSpPr>
      <p:grpSpPr>
        <a:xfrm>
          <a:off x="0" y="0"/>
          <a:ext cx="0" cy="0"/>
          <a:chOff x="0" y="0"/>
          <a:chExt cx="0" cy="0"/>
        </a:xfrm>
      </p:grpSpPr>
      <p:sp>
        <p:nvSpPr>
          <p:cNvPr id="129" name="Google Shape;129;p17"/>
          <p:cNvSpPr txBox="1"/>
          <p:nvPr>
            <p:ph type="title"/>
          </p:nvPr>
        </p:nvSpPr>
        <p:spPr>
          <a:xfrm>
            <a:off x="514350" y="457200"/>
            <a:ext cx="6441152" cy="226695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3300"/>
              <a:buFont typeface="Trebuchet MS"/>
              <a:buNone/>
              <a:defRPr b="0" sz="33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7"/>
          <p:cNvSpPr txBox="1"/>
          <p:nvPr>
            <p:ph idx="1" type="body"/>
          </p:nvPr>
        </p:nvSpPr>
        <p:spPr>
          <a:xfrm>
            <a:off x="507999" y="3009900"/>
            <a:ext cx="6447502" cy="385686"/>
          </a:xfrm>
          <a:prstGeom prst="rect">
            <a:avLst/>
          </a:prstGeom>
          <a:noFill/>
          <a:ln>
            <a:noFill/>
          </a:ln>
        </p:spPr>
        <p:txBody>
          <a:bodyPr anchorCtr="0" anchor="b" bIns="45700" lIns="91425" spcFirstLastPara="1" rIns="91425" wrap="square" tIns="45700">
            <a:noAutofit/>
          </a:bodyPr>
          <a:lstStyle>
            <a:lvl1pPr indent="-228600" lvl="0" marL="457200" algn="l">
              <a:spcBef>
                <a:spcPts val="750"/>
              </a:spcBef>
              <a:spcAft>
                <a:spcPts val="0"/>
              </a:spcAft>
              <a:buSzPts val="1440"/>
              <a:buFont typeface="Trebuchet MS"/>
              <a:buNone/>
              <a:defRPr sz="1800">
                <a:solidFill>
                  <a:schemeClr val="accent1"/>
                </a:solidFill>
              </a:defRPr>
            </a:lvl1pPr>
            <a:lvl2pPr indent="-228600" lvl="1" marL="914400" algn="l">
              <a:spcBef>
                <a:spcPts val="750"/>
              </a:spcBef>
              <a:spcAft>
                <a:spcPts val="0"/>
              </a:spcAft>
              <a:buSzPts val="960"/>
              <a:buFont typeface="Trebuchet MS"/>
              <a:buNone/>
              <a:defRPr/>
            </a:lvl2pPr>
            <a:lvl3pPr indent="-228600" lvl="2" marL="1371600" algn="l">
              <a:spcBef>
                <a:spcPts val="750"/>
              </a:spcBef>
              <a:spcAft>
                <a:spcPts val="0"/>
              </a:spcAft>
              <a:buSzPts val="840"/>
              <a:buFont typeface="Trebuchet MS"/>
              <a:buNone/>
              <a:defRPr/>
            </a:lvl3pPr>
            <a:lvl4pPr indent="-228600" lvl="3" marL="1828800" algn="l">
              <a:spcBef>
                <a:spcPts val="750"/>
              </a:spcBef>
              <a:spcAft>
                <a:spcPts val="0"/>
              </a:spcAft>
              <a:buSzPts val="720"/>
              <a:buFont typeface="Trebuchet MS"/>
              <a:buNone/>
              <a:defRPr/>
            </a:lvl4pPr>
            <a:lvl5pPr indent="-228600" lvl="4" marL="2286000" algn="l">
              <a:spcBef>
                <a:spcPts val="750"/>
              </a:spcBef>
              <a:spcAft>
                <a:spcPts val="0"/>
              </a:spcAft>
              <a:buSzPts val="720"/>
              <a:buFont typeface="Trebuchet MS"/>
              <a:buNone/>
              <a:defRPr/>
            </a:lvl5pPr>
            <a:lvl6pPr indent="-320039" lvl="5" marL="2743200" algn="l">
              <a:spcBef>
                <a:spcPts val="750"/>
              </a:spcBef>
              <a:spcAft>
                <a:spcPts val="0"/>
              </a:spcAft>
              <a:buSzPts val="1440"/>
              <a:buChar char="►"/>
              <a:defRPr/>
            </a:lvl6pPr>
            <a:lvl7pPr indent="-320039" lvl="6" marL="3200400" algn="l">
              <a:spcBef>
                <a:spcPts val="750"/>
              </a:spcBef>
              <a:spcAft>
                <a:spcPts val="0"/>
              </a:spcAft>
              <a:buSzPts val="1440"/>
              <a:buChar char="►"/>
              <a:defRPr/>
            </a:lvl7pPr>
            <a:lvl8pPr indent="-320040" lvl="7" marL="3657600" algn="l">
              <a:spcBef>
                <a:spcPts val="750"/>
              </a:spcBef>
              <a:spcAft>
                <a:spcPts val="0"/>
              </a:spcAft>
              <a:buSzPts val="1440"/>
              <a:buChar char="►"/>
              <a:defRPr/>
            </a:lvl8pPr>
            <a:lvl9pPr indent="-320040" lvl="8" marL="4114800" algn="l">
              <a:spcBef>
                <a:spcPts val="750"/>
              </a:spcBef>
              <a:spcAft>
                <a:spcPts val="0"/>
              </a:spcAft>
              <a:buSzPts val="1440"/>
              <a:buChar char="►"/>
              <a:defRPr/>
            </a:lvl9pPr>
          </a:lstStyle>
          <a:p/>
        </p:txBody>
      </p:sp>
      <p:sp>
        <p:nvSpPr>
          <p:cNvPr id="131" name="Google Shape;131;p17"/>
          <p:cNvSpPr txBox="1"/>
          <p:nvPr>
            <p:ph idx="2" type="body"/>
          </p:nvPr>
        </p:nvSpPr>
        <p:spPr>
          <a:xfrm>
            <a:off x="508001" y="3395586"/>
            <a:ext cx="6447501" cy="1135436"/>
          </a:xfrm>
          <a:prstGeom prst="rect">
            <a:avLst/>
          </a:prstGeom>
          <a:noFill/>
          <a:ln>
            <a:noFill/>
          </a:ln>
        </p:spPr>
        <p:txBody>
          <a:bodyPr anchorCtr="0" anchor="t" bIns="45700" lIns="91425" spcFirstLastPara="1" rIns="91425" wrap="square" tIns="45700">
            <a:normAutofit/>
          </a:bodyPr>
          <a:lstStyle>
            <a:lvl1pPr indent="-228600" lvl="0" marL="457200" algn="l">
              <a:spcBef>
                <a:spcPts val="750"/>
              </a:spcBef>
              <a:spcAft>
                <a:spcPts val="0"/>
              </a:spcAft>
              <a:buSzPts val="1080"/>
              <a:buNone/>
              <a:defRPr sz="1350">
                <a:solidFill>
                  <a:srgbClr val="7F7F7F"/>
                </a:solidFill>
              </a:defRPr>
            </a:lvl1pPr>
            <a:lvl2pPr indent="-228600" lvl="1" marL="914400" algn="l">
              <a:spcBef>
                <a:spcPts val="750"/>
              </a:spcBef>
              <a:spcAft>
                <a:spcPts val="0"/>
              </a:spcAft>
              <a:buSzPts val="1080"/>
              <a:buNone/>
              <a:defRPr sz="1350">
                <a:solidFill>
                  <a:srgbClr val="888888"/>
                </a:solidFill>
              </a:defRPr>
            </a:lvl2pPr>
            <a:lvl3pPr indent="-228600" lvl="2" marL="1371600" algn="l">
              <a:spcBef>
                <a:spcPts val="750"/>
              </a:spcBef>
              <a:spcAft>
                <a:spcPts val="0"/>
              </a:spcAft>
              <a:buSzPts val="960"/>
              <a:buNone/>
              <a:defRPr sz="1200">
                <a:solidFill>
                  <a:srgbClr val="888888"/>
                </a:solidFill>
              </a:defRPr>
            </a:lvl3pPr>
            <a:lvl4pPr indent="-228600" lvl="3" marL="1828800" algn="l">
              <a:spcBef>
                <a:spcPts val="750"/>
              </a:spcBef>
              <a:spcAft>
                <a:spcPts val="0"/>
              </a:spcAft>
              <a:buSzPts val="840"/>
              <a:buNone/>
              <a:defRPr sz="1050">
                <a:solidFill>
                  <a:srgbClr val="888888"/>
                </a:solidFill>
              </a:defRPr>
            </a:lvl4pPr>
            <a:lvl5pPr indent="-228600" lvl="4" marL="2286000" algn="l">
              <a:spcBef>
                <a:spcPts val="750"/>
              </a:spcBef>
              <a:spcAft>
                <a:spcPts val="0"/>
              </a:spcAft>
              <a:buSzPts val="840"/>
              <a:buNone/>
              <a:defRPr sz="1050">
                <a:solidFill>
                  <a:srgbClr val="888888"/>
                </a:solidFill>
              </a:defRPr>
            </a:lvl5pPr>
            <a:lvl6pPr indent="-228600" lvl="5" marL="2743200" algn="l">
              <a:spcBef>
                <a:spcPts val="750"/>
              </a:spcBef>
              <a:spcAft>
                <a:spcPts val="0"/>
              </a:spcAft>
              <a:buSzPts val="840"/>
              <a:buNone/>
              <a:defRPr sz="1050">
                <a:solidFill>
                  <a:srgbClr val="888888"/>
                </a:solidFill>
              </a:defRPr>
            </a:lvl6pPr>
            <a:lvl7pPr indent="-228600" lvl="6" marL="3200400" algn="l">
              <a:spcBef>
                <a:spcPts val="750"/>
              </a:spcBef>
              <a:spcAft>
                <a:spcPts val="0"/>
              </a:spcAft>
              <a:buSzPts val="840"/>
              <a:buNone/>
              <a:defRPr sz="1050">
                <a:solidFill>
                  <a:srgbClr val="888888"/>
                </a:solidFill>
              </a:defRPr>
            </a:lvl7pPr>
            <a:lvl8pPr indent="-228600" lvl="7" marL="3657600" algn="l">
              <a:spcBef>
                <a:spcPts val="750"/>
              </a:spcBef>
              <a:spcAft>
                <a:spcPts val="0"/>
              </a:spcAft>
              <a:buSzPts val="840"/>
              <a:buNone/>
              <a:defRPr sz="1050">
                <a:solidFill>
                  <a:srgbClr val="888888"/>
                </a:solidFill>
              </a:defRPr>
            </a:lvl8pPr>
            <a:lvl9pPr indent="-228600" lvl="8" marL="4114800" algn="l">
              <a:spcBef>
                <a:spcPts val="750"/>
              </a:spcBef>
              <a:spcAft>
                <a:spcPts val="0"/>
              </a:spcAft>
              <a:buSzPts val="840"/>
              <a:buNone/>
              <a:defRPr sz="1050">
                <a:solidFill>
                  <a:srgbClr val="888888"/>
                </a:solidFill>
              </a:defRPr>
            </a:lvl9pPr>
          </a:lstStyle>
          <a:p/>
        </p:txBody>
      </p:sp>
      <p:sp>
        <p:nvSpPr>
          <p:cNvPr id="132" name="Google Shape;132;p17"/>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17"/>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17"/>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accent1"/>
              </a:buClr>
              <a:buSzPts val="600"/>
              <a:buFont typeface="Trebuchet MS"/>
              <a:buNone/>
              <a:defRPr/>
            </a:lvl1pPr>
            <a:lvl2pPr indent="0" lvl="1" marL="0" algn="r">
              <a:spcBef>
                <a:spcPts val="0"/>
              </a:spcBef>
              <a:spcAft>
                <a:spcPts val="0"/>
              </a:spcAft>
              <a:buClr>
                <a:schemeClr val="accent1"/>
              </a:buClr>
              <a:buSzPts val="600"/>
              <a:buFont typeface="Trebuchet MS"/>
              <a:buNone/>
              <a:defRPr/>
            </a:lvl2pPr>
            <a:lvl3pPr indent="0" lvl="2" marL="0" algn="r">
              <a:spcBef>
                <a:spcPts val="0"/>
              </a:spcBef>
              <a:spcAft>
                <a:spcPts val="0"/>
              </a:spcAft>
              <a:buClr>
                <a:schemeClr val="accent1"/>
              </a:buClr>
              <a:buSzPts val="600"/>
              <a:buFont typeface="Trebuchet MS"/>
              <a:buNone/>
              <a:defRPr/>
            </a:lvl3pPr>
            <a:lvl4pPr indent="0" lvl="3" marL="0" algn="r">
              <a:spcBef>
                <a:spcPts val="0"/>
              </a:spcBef>
              <a:spcAft>
                <a:spcPts val="0"/>
              </a:spcAft>
              <a:buClr>
                <a:schemeClr val="accent1"/>
              </a:buClr>
              <a:buSzPts val="600"/>
              <a:buFont typeface="Trebuchet MS"/>
              <a:buNone/>
              <a:defRPr/>
            </a:lvl4pPr>
            <a:lvl5pPr indent="0" lvl="4" marL="0" algn="r">
              <a:spcBef>
                <a:spcPts val="0"/>
              </a:spcBef>
              <a:spcAft>
                <a:spcPts val="0"/>
              </a:spcAft>
              <a:buClr>
                <a:schemeClr val="accent1"/>
              </a:buClr>
              <a:buSzPts val="600"/>
              <a:buFont typeface="Trebuchet MS"/>
              <a:buNone/>
              <a:defRPr/>
            </a:lvl5pPr>
            <a:lvl6pPr indent="0" lvl="5" marL="0" algn="r">
              <a:spcBef>
                <a:spcPts val="0"/>
              </a:spcBef>
              <a:spcAft>
                <a:spcPts val="0"/>
              </a:spcAft>
              <a:buClr>
                <a:schemeClr val="accent1"/>
              </a:buClr>
              <a:buSzPts val="600"/>
              <a:buFont typeface="Trebuchet MS"/>
              <a:buNone/>
              <a:defRPr/>
            </a:lvl6pPr>
            <a:lvl7pPr indent="0" lvl="6" marL="0" algn="r">
              <a:spcBef>
                <a:spcPts val="0"/>
              </a:spcBef>
              <a:spcAft>
                <a:spcPts val="0"/>
              </a:spcAft>
              <a:buClr>
                <a:schemeClr val="accent1"/>
              </a:buClr>
              <a:buSzPts val="600"/>
              <a:buFont typeface="Trebuchet MS"/>
              <a:buNone/>
              <a:defRPr/>
            </a:lvl7pPr>
            <a:lvl8pPr indent="0" lvl="7" marL="0" algn="r">
              <a:spcBef>
                <a:spcPts val="0"/>
              </a:spcBef>
              <a:spcAft>
                <a:spcPts val="0"/>
              </a:spcAft>
              <a:buClr>
                <a:schemeClr val="accent1"/>
              </a:buClr>
              <a:buSzPts val="600"/>
              <a:buFont typeface="Trebuchet MS"/>
              <a:buNone/>
              <a:defRPr/>
            </a:lvl8pPr>
            <a:lvl9pPr indent="0" lvl="8" marL="0" algn="r">
              <a:spcBef>
                <a:spcPts val="0"/>
              </a:spcBef>
              <a:spcAft>
                <a:spcPts val="0"/>
              </a:spcAft>
              <a:buClr>
                <a:schemeClr val="accent1"/>
              </a:buClr>
              <a:buSzPts val="600"/>
              <a:buFont typeface="Trebuchet MS"/>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5" name="Shape 135"/>
        <p:cNvGrpSpPr/>
        <p:nvPr/>
      </p:nvGrpSpPr>
      <p:grpSpPr>
        <a:xfrm>
          <a:off x="0" y="0"/>
          <a:ext cx="0" cy="0"/>
          <a:chOff x="0" y="0"/>
          <a:chExt cx="0" cy="0"/>
        </a:xfrm>
      </p:grpSpPr>
      <p:sp>
        <p:nvSpPr>
          <p:cNvPr id="136" name="Google Shape;136;p18"/>
          <p:cNvSpPr txBox="1"/>
          <p:nvPr>
            <p:ph type="title"/>
          </p:nvPr>
        </p:nvSpPr>
        <p:spPr>
          <a:xfrm>
            <a:off x="508001" y="457200"/>
            <a:ext cx="6447501" cy="9906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18"/>
          <p:cNvSpPr txBox="1"/>
          <p:nvPr>
            <p:ph idx="1" type="body"/>
          </p:nvPr>
        </p:nvSpPr>
        <p:spPr>
          <a:xfrm rot="5400000">
            <a:off x="2276462" y="-148019"/>
            <a:ext cx="2910580" cy="6447501"/>
          </a:xfrm>
          <a:prstGeom prst="rect">
            <a:avLst/>
          </a:prstGeom>
          <a:noFill/>
          <a:ln>
            <a:noFill/>
          </a:ln>
        </p:spPr>
        <p:txBody>
          <a:bodyPr anchorCtr="0" anchor="t" bIns="45700" lIns="91425" spcFirstLastPara="1" rIns="91425" wrap="square" tIns="45700">
            <a:normAutofit/>
          </a:bodyPr>
          <a:lstStyle>
            <a:lvl1pPr indent="-320040" lvl="0" marL="457200" algn="l">
              <a:spcBef>
                <a:spcPts val="750"/>
              </a:spcBef>
              <a:spcAft>
                <a:spcPts val="0"/>
              </a:spcAft>
              <a:buSzPts val="1440"/>
              <a:buChar char="►"/>
              <a:defRPr/>
            </a:lvl1pPr>
            <a:lvl2pPr indent="-320040" lvl="1" marL="914400" algn="l">
              <a:spcBef>
                <a:spcPts val="750"/>
              </a:spcBef>
              <a:spcAft>
                <a:spcPts val="0"/>
              </a:spcAft>
              <a:buSzPts val="1440"/>
              <a:buChar char="►"/>
              <a:defRPr/>
            </a:lvl2pPr>
            <a:lvl3pPr indent="-320039" lvl="2" marL="1371600" algn="l">
              <a:spcBef>
                <a:spcPts val="750"/>
              </a:spcBef>
              <a:spcAft>
                <a:spcPts val="0"/>
              </a:spcAft>
              <a:buSzPts val="1440"/>
              <a:buChar char="►"/>
              <a:defRPr/>
            </a:lvl3pPr>
            <a:lvl4pPr indent="-320039" lvl="3" marL="1828800" algn="l">
              <a:spcBef>
                <a:spcPts val="750"/>
              </a:spcBef>
              <a:spcAft>
                <a:spcPts val="0"/>
              </a:spcAft>
              <a:buSzPts val="1440"/>
              <a:buChar char="►"/>
              <a:defRPr/>
            </a:lvl4pPr>
            <a:lvl5pPr indent="-320039" lvl="4" marL="2286000" algn="l">
              <a:spcBef>
                <a:spcPts val="750"/>
              </a:spcBef>
              <a:spcAft>
                <a:spcPts val="0"/>
              </a:spcAft>
              <a:buSzPts val="1440"/>
              <a:buChar char="►"/>
              <a:defRPr/>
            </a:lvl5pPr>
            <a:lvl6pPr indent="-320039" lvl="5" marL="2743200" algn="l">
              <a:spcBef>
                <a:spcPts val="750"/>
              </a:spcBef>
              <a:spcAft>
                <a:spcPts val="0"/>
              </a:spcAft>
              <a:buSzPts val="1440"/>
              <a:buChar char="►"/>
              <a:defRPr/>
            </a:lvl6pPr>
            <a:lvl7pPr indent="-320039" lvl="6" marL="3200400" algn="l">
              <a:spcBef>
                <a:spcPts val="750"/>
              </a:spcBef>
              <a:spcAft>
                <a:spcPts val="0"/>
              </a:spcAft>
              <a:buSzPts val="1440"/>
              <a:buChar char="►"/>
              <a:defRPr/>
            </a:lvl7pPr>
            <a:lvl8pPr indent="-320040" lvl="7" marL="3657600" algn="l">
              <a:spcBef>
                <a:spcPts val="750"/>
              </a:spcBef>
              <a:spcAft>
                <a:spcPts val="0"/>
              </a:spcAft>
              <a:buSzPts val="1440"/>
              <a:buChar char="►"/>
              <a:defRPr/>
            </a:lvl8pPr>
            <a:lvl9pPr indent="-320040" lvl="8" marL="4114800" algn="l">
              <a:spcBef>
                <a:spcPts val="750"/>
              </a:spcBef>
              <a:spcAft>
                <a:spcPts val="0"/>
              </a:spcAft>
              <a:buSzPts val="1440"/>
              <a:buChar char="►"/>
              <a:defRPr/>
            </a:lvl9pPr>
          </a:lstStyle>
          <a:p/>
        </p:txBody>
      </p:sp>
      <p:sp>
        <p:nvSpPr>
          <p:cNvPr id="138" name="Google Shape;138;p18"/>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18"/>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18"/>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accent1"/>
              </a:buClr>
              <a:buSzPts val="600"/>
              <a:buFont typeface="Trebuchet MS"/>
              <a:buNone/>
              <a:defRPr/>
            </a:lvl1pPr>
            <a:lvl2pPr indent="0" lvl="1" marL="0" algn="r">
              <a:spcBef>
                <a:spcPts val="0"/>
              </a:spcBef>
              <a:spcAft>
                <a:spcPts val="0"/>
              </a:spcAft>
              <a:buClr>
                <a:schemeClr val="accent1"/>
              </a:buClr>
              <a:buSzPts val="600"/>
              <a:buFont typeface="Trebuchet MS"/>
              <a:buNone/>
              <a:defRPr/>
            </a:lvl2pPr>
            <a:lvl3pPr indent="0" lvl="2" marL="0" algn="r">
              <a:spcBef>
                <a:spcPts val="0"/>
              </a:spcBef>
              <a:spcAft>
                <a:spcPts val="0"/>
              </a:spcAft>
              <a:buClr>
                <a:schemeClr val="accent1"/>
              </a:buClr>
              <a:buSzPts val="600"/>
              <a:buFont typeface="Trebuchet MS"/>
              <a:buNone/>
              <a:defRPr/>
            </a:lvl3pPr>
            <a:lvl4pPr indent="0" lvl="3" marL="0" algn="r">
              <a:spcBef>
                <a:spcPts val="0"/>
              </a:spcBef>
              <a:spcAft>
                <a:spcPts val="0"/>
              </a:spcAft>
              <a:buClr>
                <a:schemeClr val="accent1"/>
              </a:buClr>
              <a:buSzPts val="600"/>
              <a:buFont typeface="Trebuchet MS"/>
              <a:buNone/>
              <a:defRPr/>
            </a:lvl4pPr>
            <a:lvl5pPr indent="0" lvl="4" marL="0" algn="r">
              <a:spcBef>
                <a:spcPts val="0"/>
              </a:spcBef>
              <a:spcAft>
                <a:spcPts val="0"/>
              </a:spcAft>
              <a:buClr>
                <a:schemeClr val="accent1"/>
              </a:buClr>
              <a:buSzPts val="600"/>
              <a:buFont typeface="Trebuchet MS"/>
              <a:buNone/>
              <a:defRPr/>
            </a:lvl5pPr>
            <a:lvl6pPr indent="0" lvl="5" marL="0" algn="r">
              <a:spcBef>
                <a:spcPts val="0"/>
              </a:spcBef>
              <a:spcAft>
                <a:spcPts val="0"/>
              </a:spcAft>
              <a:buClr>
                <a:schemeClr val="accent1"/>
              </a:buClr>
              <a:buSzPts val="600"/>
              <a:buFont typeface="Trebuchet MS"/>
              <a:buNone/>
              <a:defRPr/>
            </a:lvl6pPr>
            <a:lvl7pPr indent="0" lvl="6" marL="0" algn="r">
              <a:spcBef>
                <a:spcPts val="0"/>
              </a:spcBef>
              <a:spcAft>
                <a:spcPts val="0"/>
              </a:spcAft>
              <a:buClr>
                <a:schemeClr val="accent1"/>
              </a:buClr>
              <a:buSzPts val="600"/>
              <a:buFont typeface="Trebuchet MS"/>
              <a:buNone/>
              <a:defRPr/>
            </a:lvl7pPr>
            <a:lvl8pPr indent="0" lvl="7" marL="0" algn="r">
              <a:spcBef>
                <a:spcPts val="0"/>
              </a:spcBef>
              <a:spcAft>
                <a:spcPts val="0"/>
              </a:spcAft>
              <a:buClr>
                <a:schemeClr val="accent1"/>
              </a:buClr>
              <a:buSzPts val="600"/>
              <a:buFont typeface="Trebuchet MS"/>
              <a:buNone/>
              <a:defRPr/>
            </a:lvl8pPr>
            <a:lvl9pPr indent="0" lvl="8" marL="0" algn="r">
              <a:spcBef>
                <a:spcPts val="0"/>
              </a:spcBef>
              <a:spcAft>
                <a:spcPts val="0"/>
              </a:spcAft>
              <a:buClr>
                <a:schemeClr val="accent1"/>
              </a:buClr>
              <a:buSzPts val="600"/>
              <a:buFont typeface="Trebuchet MS"/>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1" name="Shape 141"/>
        <p:cNvGrpSpPr/>
        <p:nvPr/>
      </p:nvGrpSpPr>
      <p:grpSpPr>
        <a:xfrm>
          <a:off x="0" y="0"/>
          <a:ext cx="0" cy="0"/>
          <a:chOff x="0" y="0"/>
          <a:chExt cx="0" cy="0"/>
        </a:xfrm>
      </p:grpSpPr>
      <p:sp>
        <p:nvSpPr>
          <p:cNvPr id="142" name="Google Shape;142;p19"/>
          <p:cNvSpPr txBox="1"/>
          <p:nvPr>
            <p:ph type="title"/>
          </p:nvPr>
        </p:nvSpPr>
        <p:spPr>
          <a:xfrm rot="5400000">
            <a:off x="4495739" y="1937215"/>
            <a:ext cx="3938588" cy="97855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19"/>
          <p:cNvSpPr txBox="1"/>
          <p:nvPr>
            <p:ph idx="1" type="body"/>
          </p:nvPr>
        </p:nvSpPr>
        <p:spPr>
          <a:xfrm rot="5400000">
            <a:off x="1186264" y="-221063"/>
            <a:ext cx="3938588" cy="5295113"/>
          </a:xfrm>
          <a:prstGeom prst="rect">
            <a:avLst/>
          </a:prstGeom>
          <a:noFill/>
          <a:ln>
            <a:noFill/>
          </a:ln>
        </p:spPr>
        <p:txBody>
          <a:bodyPr anchorCtr="0" anchor="t" bIns="45700" lIns="91425" spcFirstLastPara="1" rIns="91425" wrap="square" tIns="45700">
            <a:normAutofit/>
          </a:bodyPr>
          <a:lstStyle>
            <a:lvl1pPr indent="-320040" lvl="0" marL="457200" algn="l">
              <a:spcBef>
                <a:spcPts val="750"/>
              </a:spcBef>
              <a:spcAft>
                <a:spcPts val="0"/>
              </a:spcAft>
              <a:buSzPts val="1440"/>
              <a:buChar char="►"/>
              <a:defRPr/>
            </a:lvl1pPr>
            <a:lvl2pPr indent="-320040" lvl="1" marL="914400" algn="l">
              <a:spcBef>
                <a:spcPts val="750"/>
              </a:spcBef>
              <a:spcAft>
                <a:spcPts val="0"/>
              </a:spcAft>
              <a:buSzPts val="1440"/>
              <a:buChar char="►"/>
              <a:defRPr/>
            </a:lvl2pPr>
            <a:lvl3pPr indent="-320039" lvl="2" marL="1371600" algn="l">
              <a:spcBef>
                <a:spcPts val="750"/>
              </a:spcBef>
              <a:spcAft>
                <a:spcPts val="0"/>
              </a:spcAft>
              <a:buSzPts val="1440"/>
              <a:buChar char="►"/>
              <a:defRPr/>
            </a:lvl3pPr>
            <a:lvl4pPr indent="-320039" lvl="3" marL="1828800" algn="l">
              <a:spcBef>
                <a:spcPts val="750"/>
              </a:spcBef>
              <a:spcAft>
                <a:spcPts val="0"/>
              </a:spcAft>
              <a:buSzPts val="1440"/>
              <a:buChar char="►"/>
              <a:defRPr/>
            </a:lvl4pPr>
            <a:lvl5pPr indent="-320039" lvl="4" marL="2286000" algn="l">
              <a:spcBef>
                <a:spcPts val="750"/>
              </a:spcBef>
              <a:spcAft>
                <a:spcPts val="0"/>
              </a:spcAft>
              <a:buSzPts val="1440"/>
              <a:buChar char="►"/>
              <a:defRPr/>
            </a:lvl5pPr>
            <a:lvl6pPr indent="-320039" lvl="5" marL="2743200" algn="l">
              <a:spcBef>
                <a:spcPts val="750"/>
              </a:spcBef>
              <a:spcAft>
                <a:spcPts val="0"/>
              </a:spcAft>
              <a:buSzPts val="1440"/>
              <a:buChar char="►"/>
              <a:defRPr/>
            </a:lvl6pPr>
            <a:lvl7pPr indent="-320039" lvl="6" marL="3200400" algn="l">
              <a:spcBef>
                <a:spcPts val="750"/>
              </a:spcBef>
              <a:spcAft>
                <a:spcPts val="0"/>
              </a:spcAft>
              <a:buSzPts val="1440"/>
              <a:buChar char="►"/>
              <a:defRPr/>
            </a:lvl7pPr>
            <a:lvl8pPr indent="-320040" lvl="7" marL="3657600" algn="l">
              <a:spcBef>
                <a:spcPts val="750"/>
              </a:spcBef>
              <a:spcAft>
                <a:spcPts val="0"/>
              </a:spcAft>
              <a:buSzPts val="1440"/>
              <a:buChar char="►"/>
              <a:defRPr/>
            </a:lvl8pPr>
            <a:lvl9pPr indent="-320040" lvl="8" marL="4114800" algn="l">
              <a:spcBef>
                <a:spcPts val="750"/>
              </a:spcBef>
              <a:spcAft>
                <a:spcPts val="0"/>
              </a:spcAft>
              <a:buSzPts val="1440"/>
              <a:buChar char="►"/>
              <a:defRPr/>
            </a:lvl9pPr>
          </a:lstStyle>
          <a:p/>
        </p:txBody>
      </p:sp>
      <p:sp>
        <p:nvSpPr>
          <p:cNvPr id="144" name="Google Shape;144;p19"/>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19"/>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19"/>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accent1"/>
              </a:buClr>
              <a:buSzPts val="600"/>
              <a:buFont typeface="Trebuchet MS"/>
              <a:buNone/>
              <a:defRPr/>
            </a:lvl1pPr>
            <a:lvl2pPr indent="0" lvl="1" marL="0" algn="r">
              <a:spcBef>
                <a:spcPts val="0"/>
              </a:spcBef>
              <a:spcAft>
                <a:spcPts val="0"/>
              </a:spcAft>
              <a:buClr>
                <a:schemeClr val="accent1"/>
              </a:buClr>
              <a:buSzPts val="600"/>
              <a:buFont typeface="Trebuchet MS"/>
              <a:buNone/>
              <a:defRPr/>
            </a:lvl2pPr>
            <a:lvl3pPr indent="0" lvl="2" marL="0" algn="r">
              <a:spcBef>
                <a:spcPts val="0"/>
              </a:spcBef>
              <a:spcAft>
                <a:spcPts val="0"/>
              </a:spcAft>
              <a:buClr>
                <a:schemeClr val="accent1"/>
              </a:buClr>
              <a:buSzPts val="600"/>
              <a:buFont typeface="Trebuchet MS"/>
              <a:buNone/>
              <a:defRPr/>
            </a:lvl3pPr>
            <a:lvl4pPr indent="0" lvl="3" marL="0" algn="r">
              <a:spcBef>
                <a:spcPts val="0"/>
              </a:spcBef>
              <a:spcAft>
                <a:spcPts val="0"/>
              </a:spcAft>
              <a:buClr>
                <a:schemeClr val="accent1"/>
              </a:buClr>
              <a:buSzPts val="600"/>
              <a:buFont typeface="Trebuchet MS"/>
              <a:buNone/>
              <a:defRPr/>
            </a:lvl4pPr>
            <a:lvl5pPr indent="0" lvl="4" marL="0" algn="r">
              <a:spcBef>
                <a:spcPts val="0"/>
              </a:spcBef>
              <a:spcAft>
                <a:spcPts val="0"/>
              </a:spcAft>
              <a:buClr>
                <a:schemeClr val="accent1"/>
              </a:buClr>
              <a:buSzPts val="600"/>
              <a:buFont typeface="Trebuchet MS"/>
              <a:buNone/>
              <a:defRPr/>
            </a:lvl5pPr>
            <a:lvl6pPr indent="0" lvl="5" marL="0" algn="r">
              <a:spcBef>
                <a:spcPts val="0"/>
              </a:spcBef>
              <a:spcAft>
                <a:spcPts val="0"/>
              </a:spcAft>
              <a:buClr>
                <a:schemeClr val="accent1"/>
              </a:buClr>
              <a:buSzPts val="600"/>
              <a:buFont typeface="Trebuchet MS"/>
              <a:buNone/>
              <a:defRPr/>
            </a:lvl6pPr>
            <a:lvl7pPr indent="0" lvl="6" marL="0" algn="r">
              <a:spcBef>
                <a:spcPts val="0"/>
              </a:spcBef>
              <a:spcAft>
                <a:spcPts val="0"/>
              </a:spcAft>
              <a:buClr>
                <a:schemeClr val="accent1"/>
              </a:buClr>
              <a:buSzPts val="600"/>
              <a:buFont typeface="Trebuchet MS"/>
              <a:buNone/>
              <a:defRPr/>
            </a:lvl7pPr>
            <a:lvl8pPr indent="0" lvl="7" marL="0" algn="r">
              <a:spcBef>
                <a:spcPts val="0"/>
              </a:spcBef>
              <a:spcAft>
                <a:spcPts val="0"/>
              </a:spcAft>
              <a:buClr>
                <a:schemeClr val="accent1"/>
              </a:buClr>
              <a:buSzPts val="600"/>
              <a:buFont typeface="Trebuchet MS"/>
              <a:buNone/>
              <a:defRPr/>
            </a:lvl8pPr>
            <a:lvl9pPr indent="0" lvl="8" marL="0" algn="r">
              <a:spcBef>
                <a:spcPts val="0"/>
              </a:spcBef>
              <a:spcAft>
                <a:spcPts val="0"/>
              </a:spcAft>
              <a:buClr>
                <a:schemeClr val="accent1"/>
              </a:buClr>
              <a:buSzPts val="600"/>
              <a:buFont typeface="Trebuchet MS"/>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sp>
        <p:nvSpPr>
          <p:cNvPr id="40" name="Google Shape;40;p3"/>
          <p:cNvSpPr txBox="1"/>
          <p:nvPr>
            <p:ph type="title"/>
          </p:nvPr>
        </p:nvSpPr>
        <p:spPr>
          <a:xfrm>
            <a:off x="508001" y="457200"/>
            <a:ext cx="6447501" cy="9906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3"/>
          <p:cNvSpPr txBox="1"/>
          <p:nvPr>
            <p:ph idx="1" type="body"/>
          </p:nvPr>
        </p:nvSpPr>
        <p:spPr>
          <a:xfrm>
            <a:off x="508001" y="1620442"/>
            <a:ext cx="3138026" cy="2910579"/>
          </a:xfrm>
          <a:prstGeom prst="rect">
            <a:avLst/>
          </a:prstGeom>
          <a:noFill/>
          <a:ln>
            <a:noFill/>
          </a:ln>
        </p:spPr>
        <p:txBody>
          <a:bodyPr anchorCtr="0" anchor="t" bIns="45700" lIns="91425" spcFirstLastPara="1" rIns="91425" wrap="square" tIns="45700">
            <a:normAutofit/>
          </a:bodyPr>
          <a:lstStyle>
            <a:lvl1pPr indent="-320040" lvl="0" marL="457200" algn="l">
              <a:spcBef>
                <a:spcPts val="750"/>
              </a:spcBef>
              <a:spcAft>
                <a:spcPts val="0"/>
              </a:spcAft>
              <a:buSzPts val="1440"/>
              <a:buChar char="►"/>
              <a:defRPr/>
            </a:lvl1pPr>
            <a:lvl2pPr indent="-320040" lvl="1" marL="914400" algn="l">
              <a:spcBef>
                <a:spcPts val="750"/>
              </a:spcBef>
              <a:spcAft>
                <a:spcPts val="0"/>
              </a:spcAft>
              <a:buSzPts val="1440"/>
              <a:buChar char="►"/>
              <a:defRPr/>
            </a:lvl2pPr>
            <a:lvl3pPr indent="-320039" lvl="2" marL="1371600" algn="l">
              <a:spcBef>
                <a:spcPts val="750"/>
              </a:spcBef>
              <a:spcAft>
                <a:spcPts val="0"/>
              </a:spcAft>
              <a:buSzPts val="1440"/>
              <a:buChar char="►"/>
              <a:defRPr/>
            </a:lvl3pPr>
            <a:lvl4pPr indent="-320039" lvl="3" marL="1828800" algn="l">
              <a:spcBef>
                <a:spcPts val="750"/>
              </a:spcBef>
              <a:spcAft>
                <a:spcPts val="0"/>
              </a:spcAft>
              <a:buSzPts val="1440"/>
              <a:buChar char="►"/>
              <a:defRPr/>
            </a:lvl4pPr>
            <a:lvl5pPr indent="-320039" lvl="4" marL="2286000" algn="l">
              <a:spcBef>
                <a:spcPts val="750"/>
              </a:spcBef>
              <a:spcAft>
                <a:spcPts val="0"/>
              </a:spcAft>
              <a:buSzPts val="1440"/>
              <a:buChar char="►"/>
              <a:defRPr/>
            </a:lvl5pPr>
            <a:lvl6pPr indent="-320039" lvl="5" marL="2743200" algn="l">
              <a:spcBef>
                <a:spcPts val="750"/>
              </a:spcBef>
              <a:spcAft>
                <a:spcPts val="0"/>
              </a:spcAft>
              <a:buSzPts val="1440"/>
              <a:buChar char="►"/>
              <a:defRPr/>
            </a:lvl6pPr>
            <a:lvl7pPr indent="-320039" lvl="6" marL="3200400" algn="l">
              <a:spcBef>
                <a:spcPts val="750"/>
              </a:spcBef>
              <a:spcAft>
                <a:spcPts val="0"/>
              </a:spcAft>
              <a:buSzPts val="1440"/>
              <a:buChar char="►"/>
              <a:defRPr/>
            </a:lvl7pPr>
            <a:lvl8pPr indent="-320040" lvl="7" marL="3657600" algn="l">
              <a:spcBef>
                <a:spcPts val="750"/>
              </a:spcBef>
              <a:spcAft>
                <a:spcPts val="0"/>
              </a:spcAft>
              <a:buSzPts val="1440"/>
              <a:buChar char="►"/>
              <a:defRPr/>
            </a:lvl8pPr>
            <a:lvl9pPr indent="-320040" lvl="8" marL="4114800" algn="l">
              <a:spcBef>
                <a:spcPts val="750"/>
              </a:spcBef>
              <a:spcAft>
                <a:spcPts val="0"/>
              </a:spcAft>
              <a:buSzPts val="1440"/>
              <a:buChar char="►"/>
              <a:defRPr/>
            </a:lvl9pPr>
          </a:lstStyle>
          <a:p/>
        </p:txBody>
      </p:sp>
      <p:sp>
        <p:nvSpPr>
          <p:cNvPr id="42" name="Google Shape;42;p3"/>
          <p:cNvSpPr txBox="1"/>
          <p:nvPr>
            <p:ph idx="2" type="body"/>
          </p:nvPr>
        </p:nvSpPr>
        <p:spPr>
          <a:xfrm>
            <a:off x="3817477" y="1620442"/>
            <a:ext cx="3138026" cy="2910580"/>
          </a:xfrm>
          <a:prstGeom prst="rect">
            <a:avLst/>
          </a:prstGeom>
          <a:noFill/>
          <a:ln>
            <a:noFill/>
          </a:ln>
        </p:spPr>
        <p:txBody>
          <a:bodyPr anchorCtr="0" anchor="t" bIns="45700" lIns="91425" spcFirstLastPara="1" rIns="91425" wrap="square" tIns="45700">
            <a:normAutofit/>
          </a:bodyPr>
          <a:lstStyle>
            <a:lvl1pPr indent="-320040" lvl="0" marL="457200" algn="l">
              <a:spcBef>
                <a:spcPts val="750"/>
              </a:spcBef>
              <a:spcAft>
                <a:spcPts val="0"/>
              </a:spcAft>
              <a:buSzPts val="1440"/>
              <a:buChar char="►"/>
              <a:defRPr/>
            </a:lvl1pPr>
            <a:lvl2pPr indent="-320040" lvl="1" marL="914400" algn="l">
              <a:spcBef>
                <a:spcPts val="750"/>
              </a:spcBef>
              <a:spcAft>
                <a:spcPts val="0"/>
              </a:spcAft>
              <a:buSzPts val="1440"/>
              <a:buChar char="►"/>
              <a:defRPr/>
            </a:lvl2pPr>
            <a:lvl3pPr indent="-320039" lvl="2" marL="1371600" algn="l">
              <a:spcBef>
                <a:spcPts val="750"/>
              </a:spcBef>
              <a:spcAft>
                <a:spcPts val="0"/>
              </a:spcAft>
              <a:buSzPts val="1440"/>
              <a:buChar char="►"/>
              <a:defRPr/>
            </a:lvl3pPr>
            <a:lvl4pPr indent="-320039" lvl="3" marL="1828800" algn="l">
              <a:spcBef>
                <a:spcPts val="750"/>
              </a:spcBef>
              <a:spcAft>
                <a:spcPts val="0"/>
              </a:spcAft>
              <a:buSzPts val="1440"/>
              <a:buChar char="►"/>
              <a:defRPr/>
            </a:lvl4pPr>
            <a:lvl5pPr indent="-320039" lvl="4" marL="2286000" algn="l">
              <a:spcBef>
                <a:spcPts val="750"/>
              </a:spcBef>
              <a:spcAft>
                <a:spcPts val="0"/>
              </a:spcAft>
              <a:buSzPts val="1440"/>
              <a:buChar char="►"/>
              <a:defRPr/>
            </a:lvl5pPr>
            <a:lvl6pPr indent="-320039" lvl="5" marL="2743200" algn="l">
              <a:spcBef>
                <a:spcPts val="750"/>
              </a:spcBef>
              <a:spcAft>
                <a:spcPts val="0"/>
              </a:spcAft>
              <a:buSzPts val="1440"/>
              <a:buChar char="►"/>
              <a:defRPr/>
            </a:lvl6pPr>
            <a:lvl7pPr indent="-320039" lvl="6" marL="3200400" algn="l">
              <a:spcBef>
                <a:spcPts val="750"/>
              </a:spcBef>
              <a:spcAft>
                <a:spcPts val="0"/>
              </a:spcAft>
              <a:buSzPts val="1440"/>
              <a:buChar char="►"/>
              <a:defRPr/>
            </a:lvl7pPr>
            <a:lvl8pPr indent="-320040" lvl="7" marL="3657600" algn="l">
              <a:spcBef>
                <a:spcPts val="750"/>
              </a:spcBef>
              <a:spcAft>
                <a:spcPts val="0"/>
              </a:spcAft>
              <a:buSzPts val="1440"/>
              <a:buChar char="►"/>
              <a:defRPr/>
            </a:lvl8pPr>
            <a:lvl9pPr indent="-320040" lvl="8" marL="4114800" algn="l">
              <a:spcBef>
                <a:spcPts val="750"/>
              </a:spcBef>
              <a:spcAft>
                <a:spcPts val="0"/>
              </a:spcAft>
              <a:buSzPts val="1440"/>
              <a:buChar char="►"/>
              <a:defRPr/>
            </a:lvl9pPr>
          </a:lstStyle>
          <a:p/>
        </p:txBody>
      </p:sp>
      <p:sp>
        <p:nvSpPr>
          <p:cNvPr id="43" name="Google Shape;43;p3"/>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3"/>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accent1"/>
              </a:buClr>
              <a:buSzPts val="600"/>
              <a:buFont typeface="Trebuchet MS"/>
              <a:buNone/>
              <a:defRPr/>
            </a:lvl1pPr>
            <a:lvl2pPr indent="0" lvl="1" marL="0" algn="r">
              <a:spcBef>
                <a:spcPts val="0"/>
              </a:spcBef>
              <a:spcAft>
                <a:spcPts val="0"/>
              </a:spcAft>
              <a:buClr>
                <a:schemeClr val="accent1"/>
              </a:buClr>
              <a:buSzPts val="600"/>
              <a:buFont typeface="Trebuchet MS"/>
              <a:buNone/>
              <a:defRPr/>
            </a:lvl2pPr>
            <a:lvl3pPr indent="0" lvl="2" marL="0" algn="r">
              <a:spcBef>
                <a:spcPts val="0"/>
              </a:spcBef>
              <a:spcAft>
                <a:spcPts val="0"/>
              </a:spcAft>
              <a:buClr>
                <a:schemeClr val="accent1"/>
              </a:buClr>
              <a:buSzPts val="600"/>
              <a:buFont typeface="Trebuchet MS"/>
              <a:buNone/>
              <a:defRPr/>
            </a:lvl3pPr>
            <a:lvl4pPr indent="0" lvl="3" marL="0" algn="r">
              <a:spcBef>
                <a:spcPts val="0"/>
              </a:spcBef>
              <a:spcAft>
                <a:spcPts val="0"/>
              </a:spcAft>
              <a:buClr>
                <a:schemeClr val="accent1"/>
              </a:buClr>
              <a:buSzPts val="600"/>
              <a:buFont typeface="Trebuchet MS"/>
              <a:buNone/>
              <a:defRPr/>
            </a:lvl4pPr>
            <a:lvl5pPr indent="0" lvl="4" marL="0" algn="r">
              <a:spcBef>
                <a:spcPts val="0"/>
              </a:spcBef>
              <a:spcAft>
                <a:spcPts val="0"/>
              </a:spcAft>
              <a:buClr>
                <a:schemeClr val="accent1"/>
              </a:buClr>
              <a:buSzPts val="600"/>
              <a:buFont typeface="Trebuchet MS"/>
              <a:buNone/>
              <a:defRPr/>
            </a:lvl5pPr>
            <a:lvl6pPr indent="0" lvl="5" marL="0" algn="r">
              <a:spcBef>
                <a:spcPts val="0"/>
              </a:spcBef>
              <a:spcAft>
                <a:spcPts val="0"/>
              </a:spcAft>
              <a:buClr>
                <a:schemeClr val="accent1"/>
              </a:buClr>
              <a:buSzPts val="600"/>
              <a:buFont typeface="Trebuchet MS"/>
              <a:buNone/>
              <a:defRPr/>
            </a:lvl6pPr>
            <a:lvl7pPr indent="0" lvl="6" marL="0" algn="r">
              <a:spcBef>
                <a:spcPts val="0"/>
              </a:spcBef>
              <a:spcAft>
                <a:spcPts val="0"/>
              </a:spcAft>
              <a:buClr>
                <a:schemeClr val="accent1"/>
              </a:buClr>
              <a:buSzPts val="600"/>
              <a:buFont typeface="Trebuchet MS"/>
              <a:buNone/>
              <a:defRPr/>
            </a:lvl7pPr>
            <a:lvl8pPr indent="0" lvl="7" marL="0" algn="r">
              <a:spcBef>
                <a:spcPts val="0"/>
              </a:spcBef>
              <a:spcAft>
                <a:spcPts val="0"/>
              </a:spcAft>
              <a:buClr>
                <a:schemeClr val="accent1"/>
              </a:buClr>
              <a:buSzPts val="600"/>
              <a:buFont typeface="Trebuchet MS"/>
              <a:buNone/>
              <a:defRPr/>
            </a:lvl8pPr>
            <a:lvl9pPr indent="0" lvl="8" marL="0" algn="r">
              <a:spcBef>
                <a:spcPts val="0"/>
              </a:spcBef>
              <a:spcAft>
                <a:spcPts val="0"/>
              </a:spcAft>
              <a:buClr>
                <a:schemeClr val="accent1"/>
              </a:buClr>
              <a:buSzPts val="600"/>
              <a:buFont typeface="Trebuchet MS"/>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6" name="Shape 46"/>
        <p:cNvGrpSpPr/>
        <p:nvPr/>
      </p:nvGrpSpPr>
      <p:grpSpPr>
        <a:xfrm>
          <a:off x="0" y="0"/>
          <a:ext cx="0" cy="0"/>
          <a:chOff x="0" y="0"/>
          <a:chExt cx="0" cy="0"/>
        </a:xfrm>
      </p:grpSpPr>
      <p:sp>
        <p:nvSpPr>
          <p:cNvPr id="47" name="Google Shape;47;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spcBef>
                <a:spcPts val="0"/>
              </a:spcBef>
              <a:spcAft>
                <a:spcPts val="0"/>
              </a:spcAft>
              <a:buClr>
                <a:schemeClr val="accent1"/>
              </a:buClr>
              <a:buSzPts val="2800"/>
              <a:buFont typeface="Trebuchet MS"/>
              <a:buNone/>
              <a:defRPr/>
            </a:lvl1pPr>
            <a:lvl2pPr lvl="1" algn="l">
              <a:spcBef>
                <a:spcPts val="0"/>
              </a:spcBef>
              <a:spcAft>
                <a:spcPts val="0"/>
              </a:spcAft>
              <a:buClr>
                <a:schemeClr val="dk2"/>
              </a:buClr>
              <a:buSzPts val="2800"/>
              <a:buNone/>
              <a:defRPr/>
            </a:lvl2pPr>
            <a:lvl3pPr lvl="2" algn="l">
              <a:spcBef>
                <a:spcPts val="0"/>
              </a:spcBef>
              <a:spcAft>
                <a:spcPts val="0"/>
              </a:spcAft>
              <a:buClr>
                <a:schemeClr val="dk2"/>
              </a:buClr>
              <a:buSzPts val="2800"/>
              <a:buNone/>
              <a:defRPr/>
            </a:lvl3pPr>
            <a:lvl4pPr lvl="3" algn="l">
              <a:spcBef>
                <a:spcPts val="0"/>
              </a:spcBef>
              <a:spcAft>
                <a:spcPts val="0"/>
              </a:spcAft>
              <a:buClr>
                <a:schemeClr val="dk2"/>
              </a:buClr>
              <a:buSzPts val="2800"/>
              <a:buNone/>
              <a:defRPr/>
            </a:lvl4pPr>
            <a:lvl5pPr lvl="4" algn="l">
              <a:spcBef>
                <a:spcPts val="0"/>
              </a:spcBef>
              <a:spcAft>
                <a:spcPts val="0"/>
              </a:spcAft>
              <a:buClr>
                <a:schemeClr val="dk2"/>
              </a:buClr>
              <a:buSzPts val="2800"/>
              <a:buNone/>
              <a:defRPr/>
            </a:lvl5pPr>
            <a:lvl6pPr lvl="5" algn="l">
              <a:spcBef>
                <a:spcPts val="0"/>
              </a:spcBef>
              <a:spcAft>
                <a:spcPts val="0"/>
              </a:spcAft>
              <a:buClr>
                <a:schemeClr val="dk2"/>
              </a:buClr>
              <a:buSzPts val="2800"/>
              <a:buNone/>
              <a:defRPr/>
            </a:lvl6pPr>
            <a:lvl7pPr lvl="6" algn="l">
              <a:spcBef>
                <a:spcPts val="0"/>
              </a:spcBef>
              <a:spcAft>
                <a:spcPts val="0"/>
              </a:spcAft>
              <a:buClr>
                <a:schemeClr val="dk2"/>
              </a:buClr>
              <a:buSzPts val="2800"/>
              <a:buNone/>
              <a:defRPr/>
            </a:lvl7pPr>
            <a:lvl8pPr lvl="7" algn="l">
              <a:spcBef>
                <a:spcPts val="0"/>
              </a:spcBef>
              <a:spcAft>
                <a:spcPts val="0"/>
              </a:spcAft>
              <a:buClr>
                <a:schemeClr val="dk2"/>
              </a:buClr>
              <a:buSzPts val="2800"/>
              <a:buNone/>
              <a:defRPr/>
            </a:lvl8pPr>
            <a:lvl9pPr lvl="8" algn="l">
              <a:spcBef>
                <a:spcPts val="0"/>
              </a:spcBef>
              <a:spcAft>
                <a:spcPts val="0"/>
              </a:spcAft>
              <a:buClr>
                <a:schemeClr val="dk2"/>
              </a:buClr>
              <a:buSzPts val="2800"/>
              <a:buNone/>
              <a:defRPr/>
            </a:lvl9pPr>
          </a:lstStyle>
          <a:p/>
        </p:txBody>
      </p:sp>
      <p:sp>
        <p:nvSpPr>
          <p:cNvPr id="48" name="Google Shape;48;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spcBef>
                <a:spcPts val="0"/>
              </a:spcBef>
              <a:spcAft>
                <a:spcPts val="0"/>
              </a:spcAft>
              <a:buSzPts val="1800"/>
              <a:buChar char="●"/>
              <a:defRPr/>
            </a:lvl1pPr>
            <a:lvl2pPr indent="-317500" lvl="1" marL="914400" algn="l">
              <a:spcBef>
                <a:spcPts val="0"/>
              </a:spcBef>
              <a:spcAft>
                <a:spcPts val="0"/>
              </a:spcAft>
              <a:buSzPts val="1400"/>
              <a:buChar char="○"/>
              <a:defRPr/>
            </a:lvl2pPr>
            <a:lvl3pPr indent="-317500" lvl="2" marL="1371600" algn="l">
              <a:spcBef>
                <a:spcPts val="0"/>
              </a:spcBef>
              <a:spcAft>
                <a:spcPts val="0"/>
              </a:spcAft>
              <a:buSzPts val="1400"/>
              <a:buChar char="■"/>
              <a:defRPr/>
            </a:lvl3pPr>
            <a:lvl4pPr indent="-317500" lvl="3" marL="1828800" algn="l">
              <a:spcBef>
                <a:spcPts val="0"/>
              </a:spcBef>
              <a:spcAft>
                <a:spcPts val="0"/>
              </a:spcAft>
              <a:buSzPts val="1400"/>
              <a:buChar char="●"/>
              <a:defRPr/>
            </a:lvl4pPr>
            <a:lvl5pPr indent="-317500" lvl="4" marL="2286000" algn="l">
              <a:spcBef>
                <a:spcPts val="0"/>
              </a:spcBef>
              <a:spcAft>
                <a:spcPts val="0"/>
              </a:spcAft>
              <a:buSzPts val="1400"/>
              <a:buChar char="○"/>
              <a:defRPr/>
            </a:lvl5pPr>
            <a:lvl6pPr indent="-317500" lvl="5" marL="2743200" algn="l">
              <a:spcBef>
                <a:spcPts val="0"/>
              </a:spcBef>
              <a:spcAft>
                <a:spcPts val="0"/>
              </a:spcAft>
              <a:buSzPts val="1400"/>
              <a:buChar char="■"/>
              <a:defRPr/>
            </a:lvl6pPr>
            <a:lvl7pPr indent="-317500" lvl="6" marL="3200400" algn="l">
              <a:spcBef>
                <a:spcPts val="0"/>
              </a:spcBef>
              <a:spcAft>
                <a:spcPts val="0"/>
              </a:spcAft>
              <a:buSzPts val="1400"/>
              <a:buChar char="●"/>
              <a:defRPr/>
            </a:lvl7pPr>
            <a:lvl8pPr indent="-317500" lvl="7" marL="3657600" algn="l">
              <a:spcBef>
                <a:spcPts val="0"/>
              </a:spcBef>
              <a:spcAft>
                <a:spcPts val="0"/>
              </a:spcAft>
              <a:buSzPts val="1400"/>
              <a:buChar char="○"/>
              <a:defRPr/>
            </a:lvl8pPr>
            <a:lvl9pPr indent="-317500" lvl="8" marL="4114800" algn="l">
              <a:spcBef>
                <a:spcPts val="0"/>
              </a:spcBef>
              <a:spcAft>
                <a:spcPts val="0"/>
              </a:spcAft>
              <a:buSzPts val="1400"/>
              <a:buChar char="■"/>
              <a:defRPr/>
            </a:lvl9pPr>
          </a:lstStyle>
          <a:p/>
        </p:txBody>
      </p:sp>
      <p:sp>
        <p:nvSpPr>
          <p:cNvPr id="49" name="Google Shape;4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1pPr>
            <a:lvl2pPr indent="0" lvl="1" marL="0" marR="0" algn="r">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2pPr>
            <a:lvl3pPr indent="0" lvl="2" marL="0" marR="0" algn="r">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3pPr>
            <a:lvl4pPr indent="0" lvl="3" marL="0" marR="0" algn="r">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4pPr>
            <a:lvl5pPr indent="0" lvl="4" marL="0" marR="0" algn="r">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5pPr>
            <a:lvl6pPr indent="0" lvl="5" marL="0" marR="0" algn="r">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6pPr>
            <a:lvl7pPr indent="0" lvl="6" marL="0" marR="0" algn="r">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7pPr>
            <a:lvl8pPr indent="0" lvl="7" marL="0" marR="0" algn="r">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8pPr>
            <a:lvl9pPr indent="0" lvl="8" marL="0" marR="0" algn="r">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p5"/>
          <p:cNvSpPr txBox="1"/>
          <p:nvPr>
            <p:ph type="title"/>
          </p:nvPr>
        </p:nvSpPr>
        <p:spPr>
          <a:xfrm>
            <a:off x="508001" y="457200"/>
            <a:ext cx="6447501" cy="9906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2700"/>
              <a:buFont typeface="Trebuchet MS"/>
              <a:buNone/>
              <a:defRPr sz="27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5"/>
          <p:cNvSpPr txBox="1"/>
          <p:nvPr>
            <p:ph idx="1" type="body"/>
          </p:nvPr>
        </p:nvSpPr>
        <p:spPr>
          <a:xfrm>
            <a:off x="508001" y="1620442"/>
            <a:ext cx="6447501" cy="2910580"/>
          </a:xfrm>
          <a:prstGeom prst="rect">
            <a:avLst/>
          </a:prstGeom>
          <a:noFill/>
          <a:ln>
            <a:noFill/>
          </a:ln>
        </p:spPr>
        <p:txBody>
          <a:bodyPr anchorCtr="0" anchor="t" bIns="45700" lIns="91425" spcFirstLastPara="1" rIns="91425" wrap="square" tIns="45700">
            <a:normAutofit/>
          </a:bodyPr>
          <a:lstStyle>
            <a:lvl1pPr indent="-320040" lvl="0" marL="457200" algn="l">
              <a:spcBef>
                <a:spcPts val="750"/>
              </a:spcBef>
              <a:spcAft>
                <a:spcPts val="0"/>
              </a:spcAft>
              <a:buSzPts val="1440"/>
              <a:buChar char="►"/>
              <a:defRPr/>
            </a:lvl1pPr>
            <a:lvl2pPr indent="-320040" lvl="1" marL="914400" algn="l">
              <a:spcBef>
                <a:spcPts val="750"/>
              </a:spcBef>
              <a:spcAft>
                <a:spcPts val="0"/>
              </a:spcAft>
              <a:buSzPts val="1440"/>
              <a:buChar char="►"/>
              <a:defRPr/>
            </a:lvl2pPr>
            <a:lvl3pPr indent="-320039" lvl="2" marL="1371600" algn="l">
              <a:spcBef>
                <a:spcPts val="750"/>
              </a:spcBef>
              <a:spcAft>
                <a:spcPts val="0"/>
              </a:spcAft>
              <a:buSzPts val="1440"/>
              <a:buChar char="►"/>
              <a:defRPr/>
            </a:lvl3pPr>
            <a:lvl4pPr indent="-320039" lvl="3" marL="1828800" algn="l">
              <a:spcBef>
                <a:spcPts val="750"/>
              </a:spcBef>
              <a:spcAft>
                <a:spcPts val="0"/>
              </a:spcAft>
              <a:buSzPts val="1440"/>
              <a:buChar char="►"/>
              <a:defRPr/>
            </a:lvl4pPr>
            <a:lvl5pPr indent="-320039" lvl="4" marL="2286000" algn="l">
              <a:spcBef>
                <a:spcPts val="750"/>
              </a:spcBef>
              <a:spcAft>
                <a:spcPts val="0"/>
              </a:spcAft>
              <a:buSzPts val="1440"/>
              <a:buChar char="►"/>
              <a:defRPr/>
            </a:lvl5pPr>
            <a:lvl6pPr indent="-320039" lvl="5" marL="2743200" algn="l">
              <a:spcBef>
                <a:spcPts val="750"/>
              </a:spcBef>
              <a:spcAft>
                <a:spcPts val="0"/>
              </a:spcAft>
              <a:buSzPts val="1440"/>
              <a:buChar char="►"/>
              <a:defRPr/>
            </a:lvl6pPr>
            <a:lvl7pPr indent="-320039" lvl="6" marL="3200400" algn="l">
              <a:spcBef>
                <a:spcPts val="750"/>
              </a:spcBef>
              <a:spcAft>
                <a:spcPts val="0"/>
              </a:spcAft>
              <a:buSzPts val="1440"/>
              <a:buChar char="►"/>
              <a:defRPr/>
            </a:lvl7pPr>
            <a:lvl8pPr indent="-320040" lvl="7" marL="3657600" algn="l">
              <a:spcBef>
                <a:spcPts val="750"/>
              </a:spcBef>
              <a:spcAft>
                <a:spcPts val="0"/>
              </a:spcAft>
              <a:buSzPts val="1440"/>
              <a:buChar char="►"/>
              <a:defRPr/>
            </a:lvl8pPr>
            <a:lvl9pPr indent="-320040" lvl="8" marL="4114800" algn="l">
              <a:spcBef>
                <a:spcPts val="750"/>
              </a:spcBef>
              <a:spcAft>
                <a:spcPts val="0"/>
              </a:spcAft>
              <a:buSzPts val="1440"/>
              <a:buChar char="►"/>
              <a:defRPr/>
            </a:lvl9pPr>
          </a:lstStyle>
          <a:p/>
        </p:txBody>
      </p:sp>
      <p:sp>
        <p:nvSpPr>
          <p:cNvPr id="53" name="Google Shape;53;p5"/>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5"/>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5"/>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accent1"/>
              </a:buClr>
              <a:buSzPts val="600"/>
              <a:buFont typeface="Trebuchet MS"/>
              <a:buNone/>
              <a:defRPr/>
            </a:lvl1pPr>
            <a:lvl2pPr indent="0" lvl="1" marL="0" algn="r">
              <a:spcBef>
                <a:spcPts val="0"/>
              </a:spcBef>
              <a:spcAft>
                <a:spcPts val="0"/>
              </a:spcAft>
              <a:buClr>
                <a:schemeClr val="accent1"/>
              </a:buClr>
              <a:buSzPts val="600"/>
              <a:buFont typeface="Trebuchet MS"/>
              <a:buNone/>
              <a:defRPr/>
            </a:lvl2pPr>
            <a:lvl3pPr indent="0" lvl="2" marL="0" algn="r">
              <a:spcBef>
                <a:spcPts val="0"/>
              </a:spcBef>
              <a:spcAft>
                <a:spcPts val="0"/>
              </a:spcAft>
              <a:buClr>
                <a:schemeClr val="accent1"/>
              </a:buClr>
              <a:buSzPts val="600"/>
              <a:buFont typeface="Trebuchet MS"/>
              <a:buNone/>
              <a:defRPr/>
            </a:lvl3pPr>
            <a:lvl4pPr indent="0" lvl="3" marL="0" algn="r">
              <a:spcBef>
                <a:spcPts val="0"/>
              </a:spcBef>
              <a:spcAft>
                <a:spcPts val="0"/>
              </a:spcAft>
              <a:buClr>
                <a:schemeClr val="accent1"/>
              </a:buClr>
              <a:buSzPts val="600"/>
              <a:buFont typeface="Trebuchet MS"/>
              <a:buNone/>
              <a:defRPr/>
            </a:lvl4pPr>
            <a:lvl5pPr indent="0" lvl="4" marL="0" algn="r">
              <a:spcBef>
                <a:spcPts val="0"/>
              </a:spcBef>
              <a:spcAft>
                <a:spcPts val="0"/>
              </a:spcAft>
              <a:buClr>
                <a:schemeClr val="accent1"/>
              </a:buClr>
              <a:buSzPts val="600"/>
              <a:buFont typeface="Trebuchet MS"/>
              <a:buNone/>
              <a:defRPr/>
            </a:lvl5pPr>
            <a:lvl6pPr indent="0" lvl="5" marL="0" algn="r">
              <a:spcBef>
                <a:spcPts val="0"/>
              </a:spcBef>
              <a:spcAft>
                <a:spcPts val="0"/>
              </a:spcAft>
              <a:buClr>
                <a:schemeClr val="accent1"/>
              </a:buClr>
              <a:buSzPts val="600"/>
              <a:buFont typeface="Trebuchet MS"/>
              <a:buNone/>
              <a:defRPr/>
            </a:lvl6pPr>
            <a:lvl7pPr indent="0" lvl="6" marL="0" algn="r">
              <a:spcBef>
                <a:spcPts val="0"/>
              </a:spcBef>
              <a:spcAft>
                <a:spcPts val="0"/>
              </a:spcAft>
              <a:buClr>
                <a:schemeClr val="accent1"/>
              </a:buClr>
              <a:buSzPts val="600"/>
              <a:buFont typeface="Trebuchet MS"/>
              <a:buNone/>
              <a:defRPr/>
            </a:lvl7pPr>
            <a:lvl8pPr indent="0" lvl="7" marL="0" algn="r">
              <a:spcBef>
                <a:spcPts val="0"/>
              </a:spcBef>
              <a:spcAft>
                <a:spcPts val="0"/>
              </a:spcAft>
              <a:buClr>
                <a:schemeClr val="accent1"/>
              </a:buClr>
              <a:buSzPts val="600"/>
              <a:buFont typeface="Trebuchet MS"/>
              <a:buNone/>
              <a:defRPr/>
            </a:lvl8pPr>
            <a:lvl9pPr indent="0" lvl="8" marL="0" algn="r">
              <a:spcBef>
                <a:spcPts val="0"/>
              </a:spcBef>
              <a:spcAft>
                <a:spcPts val="0"/>
              </a:spcAft>
              <a:buClr>
                <a:schemeClr val="accent1"/>
              </a:buClr>
              <a:buSzPts val="600"/>
              <a:buFont typeface="Trebuchet MS"/>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6"/>
          <p:cNvSpPr txBox="1"/>
          <p:nvPr>
            <p:ph type="title"/>
          </p:nvPr>
        </p:nvSpPr>
        <p:spPr>
          <a:xfrm>
            <a:off x="508001" y="457200"/>
            <a:ext cx="6447501" cy="9906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6"/>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6"/>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6"/>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accent1"/>
              </a:buClr>
              <a:buSzPts val="600"/>
              <a:buFont typeface="Trebuchet MS"/>
              <a:buNone/>
              <a:defRPr/>
            </a:lvl1pPr>
            <a:lvl2pPr indent="0" lvl="1" marL="0" algn="r">
              <a:spcBef>
                <a:spcPts val="0"/>
              </a:spcBef>
              <a:spcAft>
                <a:spcPts val="0"/>
              </a:spcAft>
              <a:buClr>
                <a:schemeClr val="accent1"/>
              </a:buClr>
              <a:buSzPts val="600"/>
              <a:buFont typeface="Trebuchet MS"/>
              <a:buNone/>
              <a:defRPr/>
            </a:lvl2pPr>
            <a:lvl3pPr indent="0" lvl="2" marL="0" algn="r">
              <a:spcBef>
                <a:spcPts val="0"/>
              </a:spcBef>
              <a:spcAft>
                <a:spcPts val="0"/>
              </a:spcAft>
              <a:buClr>
                <a:schemeClr val="accent1"/>
              </a:buClr>
              <a:buSzPts val="600"/>
              <a:buFont typeface="Trebuchet MS"/>
              <a:buNone/>
              <a:defRPr/>
            </a:lvl3pPr>
            <a:lvl4pPr indent="0" lvl="3" marL="0" algn="r">
              <a:spcBef>
                <a:spcPts val="0"/>
              </a:spcBef>
              <a:spcAft>
                <a:spcPts val="0"/>
              </a:spcAft>
              <a:buClr>
                <a:schemeClr val="accent1"/>
              </a:buClr>
              <a:buSzPts val="600"/>
              <a:buFont typeface="Trebuchet MS"/>
              <a:buNone/>
              <a:defRPr/>
            </a:lvl4pPr>
            <a:lvl5pPr indent="0" lvl="4" marL="0" algn="r">
              <a:spcBef>
                <a:spcPts val="0"/>
              </a:spcBef>
              <a:spcAft>
                <a:spcPts val="0"/>
              </a:spcAft>
              <a:buClr>
                <a:schemeClr val="accent1"/>
              </a:buClr>
              <a:buSzPts val="600"/>
              <a:buFont typeface="Trebuchet MS"/>
              <a:buNone/>
              <a:defRPr/>
            </a:lvl5pPr>
            <a:lvl6pPr indent="0" lvl="5" marL="0" algn="r">
              <a:spcBef>
                <a:spcPts val="0"/>
              </a:spcBef>
              <a:spcAft>
                <a:spcPts val="0"/>
              </a:spcAft>
              <a:buClr>
                <a:schemeClr val="accent1"/>
              </a:buClr>
              <a:buSzPts val="600"/>
              <a:buFont typeface="Trebuchet MS"/>
              <a:buNone/>
              <a:defRPr/>
            </a:lvl6pPr>
            <a:lvl7pPr indent="0" lvl="6" marL="0" algn="r">
              <a:spcBef>
                <a:spcPts val="0"/>
              </a:spcBef>
              <a:spcAft>
                <a:spcPts val="0"/>
              </a:spcAft>
              <a:buClr>
                <a:schemeClr val="accent1"/>
              </a:buClr>
              <a:buSzPts val="600"/>
              <a:buFont typeface="Trebuchet MS"/>
              <a:buNone/>
              <a:defRPr/>
            </a:lvl7pPr>
            <a:lvl8pPr indent="0" lvl="7" marL="0" algn="r">
              <a:spcBef>
                <a:spcPts val="0"/>
              </a:spcBef>
              <a:spcAft>
                <a:spcPts val="0"/>
              </a:spcAft>
              <a:buClr>
                <a:schemeClr val="accent1"/>
              </a:buClr>
              <a:buSzPts val="600"/>
              <a:buFont typeface="Trebuchet MS"/>
              <a:buNone/>
              <a:defRPr/>
            </a:lvl8pPr>
            <a:lvl9pPr indent="0" lvl="8" marL="0" algn="r">
              <a:spcBef>
                <a:spcPts val="0"/>
              </a:spcBef>
              <a:spcAft>
                <a:spcPts val="0"/>
              </a:spcAft>
              <a:buClr>
                <a:schemeClr val="accent1"/>
              </a:buClr>
              <a:buSzPts val="600"/>
              <a:buFont typeface="Trebuchet MS"/>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_alt1">
  <p:cSld name="Title slide_alt1">
    <p:bg>
      <p:bgPr>
        <a:solidFill>
          <a:schemeClr val="lt2"/>
        </a:solidFill>
      </p:bgPr>
    </p:bg>
    <p:spTree>
      <p:nvGrpSpPr>
        <p:cNvPr id="61" name="Shape 61"/>
        <p:cNvGrpSpPr/>
        <p:nvPr/>
      </p:nvGrpSpPr>
      <p:grpSpPr>
        <a:xfrm>
          <a:off x="0" y="0"/>
          <a:ext cx="0" cy="0"/>
          <a:chOff x="0" y="0"/>
          <a:chExt cx="0" cy="0"/>
        </a:xfrm>
      </p:grpSpPr>
      <p:sp>
        <p:nvSpPr>
          <p:cNvPr id="62" name="Google Shape;62;p7"/>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rmAutofit/>
          </a:bodyPr>
          <a:lstStyle>
            <a:lvl1pPr lvl="0" algn="l">
              <a:spcBef>
                <a:spcPts val="0"/>
              </a:spcBef>
              <a:spcAft>
                <a:spcPts val="0"/>
              </a:spcAft>
              <a:buClr>
                <a:schemeClr val="dk2"/>
              </a:buClr>
              <a:buSzPts val="4200"/>
              <a:buFont typeface="Trebuchet MS"/>
              <a:buNone/>
              <a:defRPr sz="4200">
                <a:solidFill>
                  <a:schemeClr val="dk2"/>
                </a:solidFill>
              </a:defRPr>
            </a:lvl1pPr>
            <a:lvl2pPr lvl="1" algn="l">
              <a:spcBef>
                <a:spcPts val="0"/>
              </a:spcBef>
              <a:spcAft>
                <a:spcPts val="0"/>
              </a:spcAft>
              <a:buClr>
                <a:schemeClr val="dk2"/>
              </a:buClr>
              <a:buSzPts val="4200"/>
              <a:buNone/>
              <a:defRPr sz="4200">
                <a:solidFill>
                  <a:schemeClr val="dk2"/>
                </a:solidFill>
              </a:defRPr>
            </a:lvl2pPr>
            <a:lvl3pPr lvl="2" algn="l">
              <a:spcBef>
                <a:spcPts val="0"/>
              </a:spcBef>
              <a:spcAft>
                <a:spcPts val="0"/>
              </a:spcAft>
              <a:buClr>
                <a:schemeClr val="dk2"/>
              </a:buClr>
              <a:buSzPts val="4200"/>
              <a:buNone/>
              <a:defRPr sz="4200">
                <a:solidFill>
                  <a:schemeClr val="dk2"/>
                </a:solidFill>
              </a:defRPr>
            </a:lvl3pPr>
            <a:lvl4pPr lvl="3" algn="l">
              <a:spcBef>
                <a:spcPts val="0"/>
              </a:spcBef>
              <a:spcAft>
                <a:spcPts val="0"/>
              </a:spcAft>
              <a:buClr>
                <a:schemeClr val="dk2"/>
              </a:buClr>
              <a:buSzPts val="4200"/>
              <a:buNone/>
              <a:defRPr sz="4200">
                <a:solidFill>
                  <a:schemeClr val="dk2"/>
                </a:solidFill>
              </a:defRPr>
            </a:lvl4pPr>
            <a:lvl5pPr lvl="4" algn="l">
              <a:spcBef>
                <a:spcPts val="0"/>
              </a:spcBef>
              <a:spcAft>
                <a:spcPts val="0"/>
              </a:spcAft>
              <a:buClr>
                <a:schemeClr val="dk2"/>
              </a:buClr>
              <a:buSzPts val="4200"/>
              <a:buNone/>
              <a:defRPr sz="4200">
                <a:solidFill>
                  <a:schemeClr val="dk2"/>
                </a:solidFill>
              </a:defRPr>
            </a:lvl5pPr>
            <a:lvl6pPr lvl="5" algn="l">
              <a:spcBef>
                <a:spcPts val="0"/>
              </a:spcBef>
              <a:spcAft>
                <a:spcPts val="0"/>
              </a:spcAft>
              <a:buClr>
                <a:schemeClr val="dk2"/>
              </a:buClr>
              <a:buSzPts val="4200"/>
              <a:buNone/>
              <a:defRPr sz="4200">
                <a:solidFill>
                  <a:schemeClr val="dk2"/>
                </a:solidFill>
              </a:defRPr>
            </a:lvl6pPr>
            <a:lvl7pPr lvl="6" algn="l">
              <a:spcBef>
                <a:spcPts val="0"/>
              </a:spcBef>
              <a:spcAft>
                <a:spcPts val="0"/>
              </a:spcAft>
              <a:buClr>
                <a:schemeClr val="dk2"/>
              </a:buClr>
              <a:buSzPts val="4200"/>
              <a:buNone/>
              <a:defRPr sz="4200">
                <a:solidFill>
                  <a:schemeClr val="dk2"/>
                </a:solidFill>
              </a:defRPr>
            </a:lvl7pPr>
            <a:lvl8pPr lvl="7" algn="l">
              <a:spcBef>
                <a:spcPts val="0"/>
              </a:spcBef>
              <a:spcAft>
                <a:spcPts val="0"/>
              </a:spcAft>
              <a:buClr>
                <a:schemeClr val="dk2"/>
              </a:buClr>
              <a:buSzPts val="4200"/>
              <a:buNone/>
              <a:defRPr sz="4200">
                <a:solidFill>
                  <a:schemeClr val="dk2"/>
                </a:solidFill>
              </a:defRPr>
            </a:lvl8pPr>
            <a:lvl9pPr lvl="8" algn="l">
              <a:spcBef>
                <a:spcPts val="0"/>
              </a:spcBef>
              <a:spcAft>
                <a:spcPts val="0"/>
              </a:spcAft>
              <a:buClr>
                <a:schemeClr val="dk2"/>
              </a:buClr>
              <a:buSzPts val="4200"/>
              <a:buNone/>
              <a:defRPr sz="4200">
                <a:solidFill>
                  <a:schemeClr val="dk2"/>
                </a:solidFill>
              </a:defRPr>
            </a:lvl9pPr>
          </a:lstStyle>
          <a:p/>
        </p:txBody>
      </p:sp>
      <p:sp>
        <p:nvSpPr>
          <p:cNvPr id="63" name="Google Shape;63;p7"/>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64" name="Google Shape;64;p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1pPr>
            <a:lvl2pPr indent="0" lvl="1" marL="0" marR="0" algn="r">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2pPr>
            <a:lvl3pPr indent="0" lvl="2" marL="0" marR="0" algn="r">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3pPr>
            <a:lvl4pPr indent="0" lvl="3" marL="0" marR="0" algn="r">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4pPr>
            <a:lvl5pPr indent="0" lvl="4" marL="0" marR="0" algn="r">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5pPr>
            <a:lvl6pPr indent="0" lvl="5" marL="0" marR="0" algn="r">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6pPr>
            <a:lvl7pPr indent="0" lvl="6" marL="0" marR="0" algn="r">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7pPr>
            <a:lvl8pPr indent="0" lvl="7" marL="0" marR="0" algn="r">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8pPr>
            <a:lvl9pPr indent="0" lvl="8" marL="0" marR="0" algn="r">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5" name="Shape 65"/>
        <p:cNvGrpSpPr/>
        <p:nvPr/>
      </p:nvGrpSpPr>
      <p:grpSpPr>
        <a:xfrm>
          <a:off x="0" y="0"/>
          <a:ext cx="0" cy="0"/>
          <a:chOff x="0" y="0"/>
          <a:chExt cx="0" cy="0"/>
        </a:xfrm>
      </p:grpSpPr>
      <p:sp>
        <p:nvSpPr>
          <p:cNvPr id="66" name="Google Shape;66;p8"/>
          <p:cNvSpPr txBox="1"/>
          <p:nvPr>
            <p:ph type="title"/>
          </p:nvPr>
        </p:nvSpPr>
        <p:spPr>
          <a:xfrm>
            <a:off x="508001" y="2025651"/>
            <a:ext cx="6447501" cy="136993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3000"/>
              <a:buFont typeface="Trebuchet MS"/>
              <a:buNone/>
              <a:defRPr b="0" sz="3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8"/>
          <p:cNvSpPr txBox="1"/>
          <p:nvPr>
            <p:ph idx="1" type="body"/>
          </p:nvPr>
        </p:nvSpPr>
        <p:spPr>
          <a:xfrm>
            <a:off x="508001" y="3395586"/>
            <a:ext cx="6447501" cy="645300"/>
          </a:xfrm>
          <a:prstGeom prst="rect">
            <a:avLst/>
          </a:prstGeom>
          <a:noFill/>
          <a:ln>
            <a:noFill/>
          </a:ln>
        </p:spPr>
        <p:txBody>
          <a:bodyPr anchorCtr="0" anchor="t" bIns="45700" lIns="91425" spcFirstLastPara="1" rIns="91425" wrap="square" tIns="45700">
            <a:normAutofit/>
          </a:bodyPr>
          <a:lstStyle>
            <a:lvl1pPr indent="-228600" lvl="0" marL="457200" algn="l">
              <a:spcBef>
                <a:spcPts val="750"/>
              </a:spcBef>
              <a:spcAft>
                <a:spcPts val="0"/>
              </a:spcAft>
              <a:buSzPts val="1200"/>
              <a:buNone/>
              <a:defRPr sz="1500">
                <a:solidFill>
                  <a:srgbClr val="7F7F7F"/>
                </a:solidFill>
              </a:defRPr>
            </a:lvl1pPr>
            <a:lvl2pPr indent="-228600" lvl="1" marL="914400" algn="l">
              <a:spcBef>
                <a:spcPts val="750"/>
              </a:spcBef>
              <a:spcAft>
                <a:spcPts val="0"/>
              </a:spcAft>
              <a:buSzPts val="1080"/>
              <a:buNone/>
              <a:defRPr sz="1350">
                <a:solidFill>
                  <a:srgbClr val="888888"/>
                </a:solidFill>
              </a:defRPr>
            </a:lvl2pPr>
            <a:lvl3pPr indent="-228600" lvl="2" marL="1371600" algn="l">
              <a:spcBef>
                <a:spcPts val="750"/>
              </a:spcBef>
              <a:spcAft>
                <a:spcPts val="0"/>
              </a:spcAft>
              <a:buSzPts val="960"/>
              <a:buNone/>
              <a:defRPr sz="1200">
                <a:solidFill>
                  <a:srgbClr val="888888"/>
                </a:solidFill>
              </a:defRPr>
            </a:lvl3pPr>
            <a:lvl4pPr indent="-228600" lvl="3" marL="1828800" algn="l">
              <a:spcBef>
                <a:spcPts val="750"/>
              </a:spcBef>
              <a:spcAft>
                <a:spcPts val="0"/>
              </a:spcAft>
              <a:buSzPts val="840"/>
              <a:buNone/>
              <a:defRPr sz="1050">
                <a:solidFill>
                  <a:srgbClr val="888888"/>
                </a:solidFill>
              </a:defRPr>
            </a:lvl4pPr>
            <a:lvl5pPr indent="-228600" lvl="4" marL="2286000" algn="l">
              <a:spcBef>
                <a:spcPts val="750"/>
              </a:spcBef>
              <a:spcAft>
                <a:spcPts val="0"/>
              </a:spcAft>
              <a:buSzPts val="840"/>
              <a:buNone/>
              <a:defRPr sz="1050">
                <a:solidFill>
                  <a:srgbClr val="888888"/>
                </a:solidFill>
              </a:defRPr>
            </a:lvl5pPr>
            <a:lvl6pPr indent="-228600" lvl="5" marL="2743200" algn="l">
              <a:spcBef>
                <a:spcPts val="750"/>
              </a:spcBef>
              <a:spcAft>
                <a:spcPts val="0"/>
              </a:spcAft>
              <a:buSzPts val="840"/>
              <a:buNone/>
              <a:defRPr sz="1050">
                <a:solidFill>
                  <a:srgbClr val="888888"/>
                </a:solidFill>
              </a:defRPr>
            </a:lvl6pPr>
            <a:lvl7pPr indent="-228600" lvl="6" marL="3200400" algn="l">
              <a:spcBef>
                <a:spcPts val="750"/>
              </a:spcBef>
              <a:spcAft>
                <a:spcPts val="0"/>
              </a:spcAft>
              <a:buSzPts val="840"/>
              <a:buNone/>
              <a:defRPr sz="1050">
                <a:solidFill>
                  <a:srgbClr val="888888"/>
                </a:solidFill>
              </a:defRPr>
            </a:lvl7pPr>
            <a:lvl8pPr indent="-228600" lvl="7" marL="3657600" algn="l">
              <a:spcBef>
                <a:spcPts val="750"/>
              </a:spcBef>
              <a:spcAft>
                <a:spcPts val="0"/>
              </a:spcAft>
              <a:buSzPts val="840"/>
              <a:buNone/>
              <a:defRPr sz="1050">
                <a:solidFill>
                  <a:srgbClr val="888888"/>
                </a:solidFill>
              </a:defRPr>
            </a:lvl8pPr>
            <a:lvl9pPr indent="-228600" lvl="8" marL="4114800" algn="l">
              <a:spcBef>
                <a:spcPts val="750"/>
              </a:spcBef>
              <a:spcAft>
                <a:spcPts val="0"/>
              </a:spcAft>
              <a:buSzPts val="840"/>
              <a:buNone/>
              <a:defRPr sz="1050">
                <a:solidFill>
                  <a:srgbClr val="888888"/>
                </a:solidFill>
              </a:defRPr>
            </a:lvl9pPr>
          </a:lstStyle>
          <a:p/>
        </p:txBody>
      </p:sp>
      <p:sp>
        <p:nvSpPr>
          <p:cNvPr id="68" name="Google Shape;68;p8"/>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8"/>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8"/>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accent1"/>
              </a:buClr>
              <a:buSzPts val="600"/>
              <a:buFont typeface="Trebuchet MS"/>
              <a:buNone/>
              <a:defRPr/>
            </a:lvl1pPr>
            <a:lvl2pPr indent="0" lvl="1" marL="0" algn="r">
              <a:spcBef>
                <a:spcPts val="0"/>
              </a:spcBef>
              <a:spcAft>
                <a:spcPts val="0"/>
              </a:spcAft>
              <a:buClr>
                <a:schemeClr val="accent1"/>
              </a:buClr>
              <a:buSzPts val="600"/>
              <a:buFont typeface="Trebuchet MS"/>
              <a:buNone/>
              <a:defRPr/>
            </a:lvl2pPr>
            <a:lvl3pPr indent="0" lvl="2" marL="0" algn="r">
              <a:spcBef>
                <a:spcPts val="0"/>
              </a:spcBef>
              <a:spcAft>
                <a:spcPts val="0"/>
              </a:spcAft>
              <a:buClr>
                <a:schemeClr val="accent1"/>
              </a:buClr>
              <a:buSzPts val="600"/>
              <a:buFont typeface="Trebuchet MS"/>
              <a:buNone/>
              <a:defRPr/>
            </a:lvl3pPr>
            <a:lvl4pPr indent="0" lvl="3" marL="0" algn="r">
              <a:spcBef>
                <a:spcPts val="0"/>
              </a:spcBef>
              <a:spcAft>
                <a:spcPts val="0"/>
              </a:spcAft>
              <a:buClr>
                <a:schemeClr val="accent1"/>
              </a:buClr>
              <a:buSzPts val="600"/>
              <a:buFont typeface="Trebuchet MS"/>
              <a:buNone/>
              <a:defRPr/>
            </a:lvl4pPr>
            <a:lvl5pPr indent="0" lvl="4" marL="0" algn="r">
              <a:spcBef>
                <a:spcPts val="0"/>
              </a:spcBef>
              <a:spcAft>
                <a:spcPts val="0"/>
              </a:spcAft>
              <a:buClr>
                <a:schemeClr val="accent1"/>
              </a:buClr>
              <a:buSzPts val="600"/>
              <a:buFont typeface="Trebuchet MS"/>
              <a:buNone/>
              <a:defRPr/>
            </a:lvl5pPr>
            <a:lvl6pPr indent="0" lvl="5" marL="0" algn="r">
              <a:spcBef>
                <a:spcPts val="0"/>
              </a:spcBef>
              <a:spcAft>
                <a:spcPts val="0"/>
              </a:spcAft>
              <a:buClr>
                <a:schemeClr val="accent1"/>
              </a:buClr>
              <a:buSzPts val="600"/>
              <a:buFont typeface="Trebuchet MS"/>
              <a:buNone/>
              <a:defRPr/>
            </a:lvl6pPr>
            <a:lvl7pPr indent="0" lvl="6" marL="0" algn="r">
              <a:spcBef>
                <a:spcPts val="0"/>
              </a:spcBef>
              <a:spcAft>
                <a:spcPts val="0"/>
              </a:spcAft>
              <a:buClr>
                <a:schemeClr val="accent1"/>
              </a:buClr>
              <a:buSzPts val="600"/>
              <a:buFont typeface="Trebuchet MS"/>
              <a:buNone/>
              <a:defRPr/>
            </a:lvl7pPr>
            <a:lvl8pPr indent="0" lvl="7" marL="0" algn="r">
              <a:spcBef>
                <a:spcPts val="0"/>
              </a:spcBef>
              <a:spcAft>
                <a:spcPts val="0"/>
              </a:spcAft>
              <a:buClr>
                <a:schemeClr val="accent1"/>
              </a:buClr>
              <a:buSzPts val="600"/>
              <a:buFont typeface="Trebuchet MS"/>
              <a:buNone/>
              <a:defRPr/>
            </a:lvl8pPr>
            <a:lvl9pPr indent="0" lvl="8" marL="0" algn="r">
              <a:spcBef>
                <a:spcPts val="0"/>
              </a:spcBef>
              <a:spcAft>
                <a:spcPts val="0"/>
              </a:spcAft>
              <a:buClr>
                <a:schemeClr val="accent1"/>
              </a:buClr>
              <a:buSzPts val="600"/>
              <a:buFont typeface="Trebuchet MS"/>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1" name="Shape 71"/>
        <p:cNvGrpSpPr/>
        <p:nvPr/>
      </p:nvGrpSpPr>
      <p:grpSpPr>
        <a:xfrm>
          <a:off x="0" y="0"/>
          <a:ext cx="0" cy="0"/>
          <a:chOff x="0" y="0"/>
          <a:chExt cx="0" cy="0"/>
        </a:xfrm>
      </p:grpSpPr>
      <p:sp>
        <p:nvSpPr>
          <p:cNvPr id="72" name="Google Shape;72;p9"/>
          <p:cNvSpPr txBox="1"/>
          <p:nvPr>
            <p:ph type="title"/>
          </p:nvPr>
        </p:nvSpPr>
        <p:spPr>
          <a:xfrm>
            <a:off x="508001" y="457200"/>
            <a:ext cx="6447501" cy="9906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27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9"/>
          <p:cNvSpPr txBox="1"/>
          <p:nvPr>
            <p:ph idx="1" type="body"/>
          </p:nvPr>
        </p:nvSpPr>
        <p:spPr>
          <a:xfrm>
            <a:off x="506809" y="1620737"/>
            <a:ext cx="3139217" cy="432197"/>
          </a:xfrm>
          <a:prstGeom prst="rect">
            <a:avLst/>
          </a:prstGeom>
          <a:noFill/>
          <a:ln>
            <a:noFill/>
          </a:ln>
        </p:spPr>
        <p:txBody>
          <a:bodyPr anchorCtr="0" anchor="b" bIns="45700" lIns="91425" spcFirstLastPara="1" rIns="91425" wrap="square" tIns="45700">
            <a:noAutofit/>
          </a:bodyPr>
          <a:lstStyle>
            <a:lvl1pPr indent="-228600" lvl="0" marL="457200" algn="l">
              <a:spcBef>
                <a:spcPts val="750"/>
              </a:spcBef>
              <a:spcAft>
                <a:spcPts val="0"/>
              </a:spcAft>
              <a:buSzPts val="1440"/>
              <a:buNone/>
              <a:defRPr b="0" sz="1800"/>
            </a:lvl1pPr>
            <a:lvl2pPr indent="-228600" lvl="1" marL="914400" algn="l">
              <a:spcBef>
                <a:spcPts val="750"/>
              </a:spcBef>
              <a:spcAft>
                <a:spcPts val="0"/>
              </a:spcAft>
              <a:buSzPts val="1200"/>
              <a:buNone/>
              <a:defRPr b="1" sz="1500"/>
            </a:lvl2pPr>
            <a:lvl3pPr indent="-228600" lvl="2" marL="1371600" algn="l">
              <a:spcBef>
                <a:spcPts val="750"/>
              </a:spcBef>
              <a:spcAft>
                <a:spcPts val="0"/>
              </a:spcAft>
              <a:buSzPts val="1080"/>
              <a:buNone/>
              <a:defRPr b="1" sz="1350"/>
            </a:lvl3pPr>
            <a:lvl4pPr indent="-228600" lvl="3" marL="1828800" algn="l">
              <a:spcBef>
                <a:spcPts val="750"/>
              </a:spcBef>
              <a:spcAft>
                <a:spcPts val="0"/>
              </a:spcAft>
              <a:buSzPts val="960"/>
              <a:buNone/>
              <a:defRPr b="1" sz="1200"/>
            </a:lvl4pPr>
            <a:lvl5pPr indent="-228600" lvl="4" marL="2286000" algn="l">
              <a:spcBef>
                <a:spcPts val="750"/>
              </a:spcBef>
              <a:spcAft>
                <a:spcPts val="0"/>
              </a:spcAft>
              <a:buSzPts val="960"/>
              <a:buNone/>
              <a:defRPr b="1" sz="1200"/>
            </a:lvl5pPr>
            <a:lvl6pPr indent="-228600" lvl="5" marL="2743200" algn="l">
              <a:spcBef>
                <a:spcPts val="750"/>
              </a:spcBef>
              <a:spcAft>
                <a:spcPts val="0"/>
              </a:spcAft>
              <a:buSzPts val="960"/>
              <a:buNone/>
              <a:defRPr b="1" sz="1200"/>
            </a:lvl6pPr>
            <a:lvl7pPr indent="-228600" lvl="6" marL="3200400" algn="l">
              <a:spcBef>
                <a:spcPts val="750"/>
              </a:spcBef>
              <a:spcAft>
                <a:spcPts val="0"/>
              </a:spcAft>
              <a:buSzPts val="960"/>
              <a:buNone/>
              <a:defRPr b="1" sz="1200"/>
            </a:lvl7pPr>
            <a:lvl8pPr indent="-228600" lvl="7" marL="3657600" algn="l">
              <a:spcBef>
                <a:spcPts val="750"/>
              </a:spcBef>
              <a:spcAft>
                <a:spcPts val="0"/>
              </a:spcAft>
              <a:buSzPts val="960"/>
              <a:buNone/>
              <a:defRPr b="1" sz="1200"/>
            </a:lvl8pPr>
            <a:lvl9pPr indent="-228600" lvl="8" marL="4114800" algn="l">
              <a:spcBef>
                <a:spcPts val="750"/>
              </a:spcBef>
              <a:spcAft>
                <a:spcPts val="0"/>
              </a:spcAft>
              <a:buSzPts val="960"/>
              <a:buNone/>
              <a:defRPr b="1" sz="1200"/>
            </a:lvl9pPr>
          </a:lstStyle>
          <a:p/>
        </p:txBody>
      </p:sp>
      <p:sp>
        <p:nvSpPr>
          <p:cNvPr id="74" name="Google Shape;74;p9"/>
          <p:cNvSpPr txBox="1"/>
          <p:nvPr>
            <p:ph idx="2" type="body"/>
          </p:nvPr>
        </p:nvSpPr>
        <p:spPr>
          <a:xfrm>
            <a:off x="506809" y="2052934"/>
            <a:ext cx="3139217" cy="2478088"/>
          </a:xfrm>
          <a:prstGeom prst="rect">
            <a:avLst/>
          </a:prstGeom>
          <a:noFill/>
          <a:ln>
            <a:noFill/>
          </a:ln>
        </p:spPr>
        <p:txBody>
          <a:bodyPr anchorCtr="0" anchor="t" bIns="45700" lIns="91425" spcFirstLastPara="1" rIns="91425" wrap="square" tIns="45700">
            <a:normAutofit/>
          </a:bodyPr>
          <a:lstStyle>
            <a:lvl1pPr indent="-320040" lvl="0" marL="457200" algn="l">
              <a:spcBef>
                <a:spcPts val="750"/>
              </a:spcBef>
              <a:spcAft>
                <a:spcPts val="0"/>
              </a:spcAft>
              <a:buSzPts val="1440"/>
              <a:buChar char="►"/>
              <a:defRPr/>
            </a:lvl1pPr>
            <a:lvl2pPr indent="-320040" lvl="1" marL="914400" algn="l">
              <a:spcBef>
                <a:spcPts val="750"/>
              </a:spcBef>
              <a:spcAft>
                <a:spcPts val="0"/>
              </a:spcAft>
              <a:buSzPts val="1440"/>
              <a:buChar char="►"/>
              <a:defRPr/>
            </a:lvl2pPr>
            <a:lvl3pPr indent="-320039" lvl="2" marL="1371600" algn="l">
              <a:spcBef>
                <a:spcPts val="750"/>
              </a:spcBef>
              <a:spcAft>
                <a:spcPts val="0"/>
              </a:spcAft>
              <a:buSzPts val="1440"/>
              <a:buChar char="►"/>
              <a:defRPr/>
            </a:lvl3pPr>
            <a:lvl4pPr indent="-320039" lvl="3" marL="1828800" algn="l">
              <a:spcBef>
                <a:spcPts val="750"/>
              </a:spcBef>
              <a:spcAft>
                <a:spcPts val="0"/>
              </a:spcAft>
              <a:buSzPts val="1440"/>
              <a:buChar char="►"/>
              <a:defRPr/>
            </a:lvl4pPr>
            <a:lvl5pPr indent="-320039" lvl="4" marL="2286000" algn="l">
              <a:spcBef>
                <a:spcPts val="750"/>
              </a:spcBef>
              <a:spcAft>
                <a:spcPts val="0"/>
              </a:spcAft>
              <a:buSzPts val="1440"/>
              <a:buChar char="►"/>
              <a:defRPr/>
            </a:lvl5pPr>
            <a:lvl6pPr indent="-320039" lvl="5" marL="2743200" algn="l">
              <a:spcBef>
                <a:spcPts val="750"/>
              </a:spcBef>
              <a:spcAft>
                <a:spcPts val="0"/>
              </a:spcAft>
              <a:buSzPts val="1440"/>
              <a:buChar char="►"/>
              <a:defRPr/>
            </a:lvl6pPr>
            <a:lvl7pPr indent="-320039" lvl="6" marL="3200400" algn="l">
              <a:spcBef>
                <a:spcPts val="750"/>
              </a:spcBef>
              <a:spcAft>
                <a:spcPts val="0"/>
              </a:spcAft>
              <a:buSzPts val="1440"/>
              <a:buChar char="►"/>
              <a:defRPr/>
            </a:lvl7pPr>
            <a:lvl8pPr indent="-320040" lvl="7" marL="3657600" algn="l">
              <a:spcBef>
                <a:spcPts val="750"/>
              </a:spcBef>
              <a:spcAft>
                <a:spcPts val="0"/>
              </a:spcAft>
              <a:buSzPts val="1440"/>
              <a:buChar char="►"/>
              <a:defRPr/>
            </a:lvl8pPr>
            <a:lvl9pPr indent="-320040" lvl="8" marL="4114800" algn="l">
              <a:spcBef>
                <a:spcPts val="750"/>
              </a:spcBef>
              <a:spcAft>
                <a:spcPts val="0"/>
              </a:spcAft>
              <a:buSzPts val="1440"/>
              <a:buChar char="►"/>
              <a:defRPr/>
            </a:lvl9pPr>
          </a:lstStyle>
          <a:p/>
        </p:txBody>
      </p:sp>
      <p:sp>
        <p:nvSpPr>
          <p:cNvPr id="75" name="Google Shape;75;p9"/>
          <p:cNvSpPr txBox="1"/>
          <p:nvPr>
            <p:ph idx="3" type="body"/>
          </p:nvPr>
        </p:nvSpPr>
        <p:spPr>
          <a:xfrm>
            <a:off x="3816287" y="1620737"/>
            <a:ext cx="3139214" cy="432197"/>
          </a:xfrm>
          <a:prstGeom prst="rect">
            <a:avLst/>
          </a:prstGeom>
          <a:noFill/>
          <a:ln>
            <a:noFill/>
          </a:ln>
        </p:spPr>
        <p:txBody>
          <a:bodyPr anchorCtr="0" anchor="b" bIns="45700" lIns="91425" spcFirstLastPara="1" rIns="91425" wrap="square" tIns="45700">
            <a:noAutofit/>
          </a:bodyPr>
          <a:lstStyle>
            <a:lvl1pPr indent="-228600" lvl="0" marL="457200" algn="l">
              <a:spcBef>
                <a:spcPts val="750"/>
              </a:spcBef>
              <a:spcAft>
                <a:spcPts val="0"/>
              </a:spcAft>
              <a:buSzPts val="1440"/>
              <a:buNone/>
              <a:defRPr b="0" sz="1800"/>
            </a:lvl1pPr>
            <a:lvl2pPr indent="-228600" lvl="1" marL="914400" algn="l">
              <a:spcBef>
                <a:spcPts val="750"/>
              </a:spcBef>
              <a:spcAft>
                <a:spcPts val="0"/>
              </a:spcAft>
              <a:buSzPts val="1200"/>
              <a:buNone/>
              <a:defRPr b="1" sz="1500"/>
            </a:lvl2pPr>
            <a:lvl3pPr indent="-228600" lvl="2" marL="1371600" algn="l">
              <a:spcBef>
                <a:spcPts val="750"/>
              </a:spcBef>
              <a:spcAft>
                <a:spcPts val="0"/>
              </a:spcAft>
              <a:buSzPts val="1080"/>
              <a:buNone/>
              <a:defRPr b="1" sz="1350"/>
            </a:lvl3pPr>
            <a:lvl4pPr indent="-228600" lvl="3" marL="1828800" algn="l">
              <a:spcBef>
                <a:spcPts val="750"/>
              </a:spcBef>
              <a:spcAft>
                <a:spcPts val="0"/>
              </a:spcAft>
              <a:buSzPts val="960"/>
              <a:buNone/>
              <a:defRPr b="1" sz="1200"/>
            </a:lvl4pPr>
            <a:lvl5pPr indent="-228600" lvl="4" marL="2286000" algn="l">
              <a:spcBef>
                <a:spcPts val="750"/>
              </a:spcBef>
              <a:spcAft>
                <a:spcPts val="0"/>
              </a:spcAft>
              <a:buSzPts val="960"/>
              <a:buNone/>
              <a:defRPr b="1" sz="1200"/>
            </a:lvl5pPr>
            <a:lvl6pPr indent="-228600" lvl="5" marL="2743200" algn="l">
              <a:spcBef>
                <a:spcPts val="750"/>
              </a:spcBef>
              <a:spcAft>
                <a:spcPts val="0"/>
              </a:spcAft>
              <a:buSzPts val="960"/>
              <a:buNone/>
              <a:defRPr b="1" sz="1200"/>
            </a:lvl6pPr>
            <a:lvl7pPr indent="-228600" lvl="6" marL="3200400" algn="l">
              <a:spcBef>
                <a:spcPts val="750"/>
              </a:spcBef>
              <a:spcAft>
                <a:spcPts val="0"/>
              </a:spcAft>
              <a:buSzPts val="960"/>
              <a:buNone/>
              <a:defRPr b="1" sz="1200"/>
            </a:lvl7pPr>
            <a:lvl8pPr indent="-228600" lvl="7" marL="3657600" algn="l">
              <a:spcBef>
                <a:spcPts val="750"/>
              </a:spcBef>
              <a:spcAft>
                <a:spcPts val="0"/>
              </a:spcAft>
              <a:buSzPts val="960"/>
              <a:buNone/>
              <a:defRPr b="1" sz="1200"/>
            </a:lvl8pPr>
            <a:lvl9pPr indent="-228600" lvl="8" marL="4114800" algn="l">
              <a:spcBef>
                <a:spcPts val="750"/>
              </a:spcBef>
              <a:spcAft>
                <a:spcPts val="0"/>
              </a:spcAft>
              <a:buSzPts val="960"/>
              <a:buNone/>
              <a:defRPr b="1" sz="1200"/>
            </a:lvl9pPr>
          </a:lstStyle>
          <a:p/>
        </p:txBody>
      </p:sp>
      <p:sp>
        <p:nvSpPr>
          <p:cNvPr id="76" name="Google Shape;76;p9"/>
          <p:cNvSpPr txBox="1"/>
          <p:nvPr>
            <p:ph idx="4" type="body"/>
          </p:nvPr>
        </p:nvSpPr>
        <p:spPr>
          <a:xfrm>
            <a:off x="3816288" y="2052934"/>
            <a:ext cx="3139213" cy="2478088"/>
          </a:xfrm>
          <a:prstGeom prst="rect">
            <a:avLst/>
          </a:prstGeom>
          <a:noFill/>
          <a:ln>
            <a:noFill/>
          </a:ln>
        </p:spPr>
        <p:txBody>
          <a:bodyPr anchorCtr="0" anchor="t" bIns="45700" lIns="91425" spcFirstLastPara="1" rIns="91425" wrap="square" tIns="45700">
            <a:normAutofit/>
          </a:bodyPr>
          <a:lstStyle>
            <a:lvl1pPr indent="-320040" lvl="0" marL="457200" algn="l">
              <a:spcBef>
                <a:spcPts val="750"/>
              </a:spcBef>
              <a:spcAft>
                <a:spcPts val="0"/>
              </a:spcAft>
              <a:buSzPts val="1440"/>
              <a:buChar char="►"/>
              <a:defRPr/>
            </a:lvl1pPr>
            <a:lvl2pPr indent="-320040" lvl="1" marL="914400" algn="l">
              <a:spcBef>
                <a:spcPts val="750"/>
              </a:spcBef>
              <a:spcAft>
                <a:spcPts val="0"/>
              </a:spcAft>
              <a:buSzPts val="1440"/>
              <a:buChar char="►"/>
              <a:defRPr/>
            </a:lvl2pPr>
            <a:lvl3pPr indent="-320039" lvl="2" marL="1371600" algn="l">
              <a:spcBef>
                <a:spcPts val="750"/>
              </a:spcBef>
              <a:spcAft>
                <a:spcPts val="0"/>
              </a:spcAft>
              <a:buSzPts val="1440"/>
              <a:buChar char="►"/>
              <a:defRPr/>
            </a:lvl3pPr>
            <a:lvl4pPr indent="-320039" lvl="3" marL="1828800" algn="l">
              <a:spcBef>
                <a:spcPts val="750"/>
              </a:spcBef>
              <a:spcAft>
                <a:spcPts val="0"/>
              </a:spcAft>
              <a:buSzPts val="1440"/>
              <a:buChar char="►"/>
              <a:defRPr/>
            </a:lvl4pPr>
            <a:lvl5pPr indent="-320039" lvl="4" marL="2286000" algn="l">
              <a:spcBef>
                <a:spcPts val="750"/>
              </a:spcBef>
              <a:spcAft>
                <a:spcPts val="0"/>
              </a:spcAft>
              <a:buSzPts val="1440"/>
              <a:buChar char="►"/>
              <a:defRPr/>
            </a:lvl5pPr>
            <a:lvl6pPr indent="-320039" lvl="5" marL="2743200" algn="l">
              <a:spcBef>
                <a:spcPts val="750"/>
              </a:spcBef>
              <a:spcAft>
                <a:spcPts val="0"/>
              </a:spcAft>
              <a:buSzPts val="1440"/>
              <a:buChar char="►"/>
              <a:defRPr/>
            </a:lvl6pPr>
            <a:lvl7pPr indent="-320039" lvl="6" marL="3200400" algn="l">
              <a:spcBef>
                <a:spcPts val="750"/>
              </a:spcBef>
              <a:spcAft>
                <a:spcPts val="0"/>
              </a:spcAft>
              <a:buSzPts val="1440"/>
              <a:buChar char="►"/>
              <a:defRPr/>
            </a:lvl7pPr>
            <a:lvl8pPr indent="-320040" lvl="7" marL="3657600" algn="l">
              <a:spcBef>
                <a:spcPts val="750"/>
              </a:spcBef>
              <a:spcAft>
                <a:spcPts val="0"/>
              </a:spcAft>
              <a:buSzPts val="1440"/>
              <a:buChar char="►"/>
              <a:defRPr/>
            </a:lvl8pPr>
            <a:lvl9pPr indent="-320040" lvl="8" marL="4114800" algn="l">
              <a:spcBef>
                <a:spcPts val="750"/>
              </a:spcBef>
              <a:spcAft>
                <a:spcPts val="0"/>
              </a:spcAft>
              <a:buSzPts val="1440"/>
              <a:buChar char="►"/>
              <a:defRPr/>
            </a:lvl9pPr>
          </a:lstStyle>
          <a:p/>
        </p:txBody>
      </p:sp>
      <p:sp>
        <p:nvSpPr>
          <p:cNvPr id="77" name="Google Shape;77;p9"/>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9"/>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9"/>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accent1"/>
              </a:buClr>
              <a:buSzPts val="600"/>
              <a:buFont typeface="Trebuchet MS"/>
              <a:buNone/>
              <a:defRPr/>
            </a:lvl1pPr>
            <a:lvl2pPr indent="0" lvl="1" marL="0" algn="r">
              <a:spcBef>
                <a:spcPts val="0"/>
              </a:spcBef>
              <a:spcAft>
                <a:spcPts val="0"/>
              </a:spcAft>
              <a:buClr>
                <a:schemeClr val="accent1"/>
              </a:buClr>
              <a:buSzPts val="600"/>
              <a:buFont typeface="Trebuchet MS"/>
              <a:buNone/>
              <a:defRPr/>
            </a:lvl2pPr>
            <a:lvl3pPr indent="0" lvl="2" marL="0" algn="r">
              <a:spcBef>
                <a:spcPts val="0"/>
              </a:spcBef>
              <a:spcAft>
                <a:spcPts val="0"/>
              </a:spcAft>
              <a:buClr>
                <a:schemeClr val="accent1"/>
              </a:buClr>
              <a:buSzPts val="600"/>
              <a:buFont typeface="Trebuchet MS"/>
              <a:buNone/>
              <a:defRPr/>
            </a:lvl3pPr>
            <a:lvl4pPr indent="0" lvl="3" marL="0" algn="r">
              <a:spcBef>
                <a:spcPts val="0"/>
              </a:spcBef>
              <a:spcAft>
                <a:spcPts val="0"/>
              </a:spcAft>
              <a:buClr>
                <a:schemeClr val="accent1"/>
              </a:buClr>
              <a:buSzPts val="600"/>
              <a:buFont typeface="Trebuchet MS"/>
              <a:buNone/>
              <a:defRPr/>
            </a:lvl4pPr>
            <a:lvl5pPr indent="0" lvl="4" marL="0" algn="r">
              <a:spcBef>
                <a:spcPts val="0"/>
              </a:spcBef>
              <a:spcAft>
                <a:spcPts val="0"/>
              </a:spcAft>
              <a:buClr>
                <a:schemeClr val="accent1"/>
              </a:buClr>
              <a:buSzPts val="600"/>
              <a:buFont typeface="Trebuchet MS"/>
              <a:buNone/>
              <a:defRPr/>
            </a:lvl5pPr>
            <a:lvl6pPr indent="0" lvl="5" marL="0" algn="r">
              <a:spcBef>
                <a:spcPts val="0"/>
              </a:spcBef>
              <a:spcAft>
                <a:spcPts val="0"/>
              </a:spcAft>
              <a:buClr>
                <a:schemeClr val="accent1"/>
              </a:buClr>
              <a:buSzPts val="600"/>
              <a:buFont typeface="Trebuchet MS"/>
              <a:buNone/>
              <a:defRPr/>
            </a:lvl6pPr>
            <a:lvl7pPr indent="0" lvl="6" marL="0" algn="r">
              <a:spcBef>
                <a:spcPts val="0"/>
              </a:spcBef>
              <a:spcAft>
                <a:spcPts val="0"/>
              </a:spcAft>
              <a:buClr>
                <a:schemeClr val="accent1"/>
              </a:buClr>
              <a:buSzPts val="600"/>
              <a:buFont typeface="Trebuchet MS"/>
              <a:buNone/>
              <a:defRPr/>
            </a:lvl7pPr>
            <a:lvl8pPr indent="0" lvl="7" marL="0" algn="r">
              <a:spcBef>
                <a:spcPts val="0"/>
              </a:spcBef>
              <a:spcAft>
                <a:spcPts val="0"/>
              </a:spcAft>
              <a:buClr>
                <a:schemeClr val="accent1"/>
              </a:buClr>
              <a:buSzPts val="600"/>
              <a:buFont typeface="Trebuchet MS"/>
              <a:buNone/>
              <a:defRPr/>
            </a:lvl8pPr>
            <a:lvl9pPr indent="0" lvl="8" marL="0" algn="r">
              <a:spcBef>
                <a:spcPts val="0"/>
              </a:spcBef>
              <a:spcAft>
                <a:spcPts val="0"/>
              </a:spcAft>
              <a:buClr>
                <a:schemeClr val="accent1"/>
              </a:buClr>
              <a:buSzPts val="600"/>
              <a:buFont typeface="Trebuchet MS"/>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0"/>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0"/>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0"/>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accent1"/>
              </a:buClr>
              <a:buSzPts val="600"/>
              <a:buFont typeface="Trebuchet MS"/>
              <a:buNone/>
              <a:defRPr/>
            </a:lvl1pPr>
            <a:lvl2pPr indent="0" lvl="1" marL="0" algn="r">
              <a:spcBef>
                <a:spcPts val="0"/>
              </a:spcBef>
              <a:spcAft>
                <a:spcPts val="0"/>
              </a:spcAft>
              <a:buClr>
                <a:schemeClr val="accent1"/>
              </a:buClr>
              <a:buSzPts val="600"/>
              <a:buFont typeface="Trebuchet MS"/>
              <a:buNone/>
              <a:defRPr/>
            </a:lvl2pPr>
            <a:lvl3pPr indent="0" lvl="2" marL="0" algn="r">
              <a:spcBef>
                <a:spcPts val="0"/>
              </a:spcBef>
              <a:spcAft>
                <a:spcPts val="0"/>
              </a:spcAft>
              <a:buClr>
                <a:schemeClr val="accent1"/>
              </a:buClr>
              <a:buSzPts val="600"/>
              <a:buFont typeface="Trebuchet MS"/>
              <a:buNone/>
              <a:defRPr/>
            </a:lvl3pPr>
            <a:lvl4pPr indent="0" lvl="3" marL="0" algn="r">
              <a:spcBef>
                <a:spcPts val="0"/>
              </a:spcBef>
              <a:spcAft>
                <a:spcPts val="0"/>
              </a:spcAft>
              <a:buClr>
                <a:schemeClr val="accent1"/>
              </a:buClr>
              <a:buSzPts val="600"/>
              <a:buFont typeface="Trebuchet MS"/>
              <a:buNone/>
              <a:defRPr/>
            </a:lvl4pPr>
            <a:lvl5pPr indent="0" lvl="4" marL="0" algn="r">
              <a:spcBef>
                <a:spcPts val="0"/>
              </a:spcBef>
              <a:spcAft>
                <a:spcPts val="0"/>
              </a:spcAft>
              <a:buClr>
                <a:schemeClr val="accent1"/>
              </a:buClr>
              <a:buSzPts val="600"/>
              <a:buFont typeface="Trebuchet MS"/>
              <a:buNone/>
              <a:defRPr/>
            </a:lvl5pPr>
            <a:lvl6pPr indent="0" lvl="5" marL="0" algn="r">
              <a:spcBef>
                <a:spcPts val="0"/>
              </a:spcBef>
              <a:spcAft>
                <a:spcPts val="0"/>
              </a:spcAft>
              <a:buClr>
                <a:schemeClr val="accent1"/>
              </a:buClr>
              <a:buSzPts val="600"/>
              <a:buFont typeface="Trebuchet MS"/>
              <a:buNone/>
              <a:defRPr/>
            </a:lvl6pPr>
            <a:lvl7pPr indent="0" lvl="6" marL="0" algn="r">
              <a:spcBef>
                <a:spcPts val="0"/>
              </a:spcBef>
              <a:spcAft>
                <a:spcPts val="0"/>
              </a:spcAft>
              <a:buClr>
                <a:schemeClr val="accent1"/>
              </a:buClr>
              <a:buSzPts val="600"/>
              <a:buFont typeface="Trebuchet MS"/>
              <a:buNone/>
              <a:defRPr/>
            </a:lvl7pPr>
            <a:lvl8pPr indent="0" lvl="7" marL="0" algn="r">
              <a:spcBef>
                <a:spcPts val="0"/>
              </a:spcBef>
              <a:spcAft>
                <a:spcPts val="0"/>
              </a:spcAft>
              <a:buClr>
                <a:schemeClr val="accent1"/>
              </a:buClr>
              <a:buSzPts val="600"/>
              <a:buFont typeface="Trebuchet MS"/>
              <a:buNone/>
              <a:defRPr/>
            </a:lvl8pPr>
            <a:lvl9pPr indent="0" lvl="8" marL="0" algn="r">
              <a:spcBef>
                <a:spcPts val="0"/>
              </a:spcBef>
              <a:spcAft>
                <a:spcPts val="0"/>
              </a:spcAft>
              <a:buClr>
                <a:schemeClr val="accent1"/>
              </a:buClr>
              <a:buSzPts val="600"/>
              <a:buFont typeface="Trebuchet MS"/>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2.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1"/>
          <p:cNvGrpSpPr/>
          <p:nvPr/>
        </p:nvGrpSpPr>
        <p:grpSpPr>
          <a:xfrm>
            <a:off x="0" y="-6350"/>
            <a:ext cx="9144000" cy="5149850"/>
            <a:chOff x="0" y="-8467"/>
            <a:chExt cx="12192000" cy="6866467"/>
          </a:xfrm>
        </p:grpSpPr>
        <p:cxnSp>
          <p:nvCxnSpPr>
            <p:cNvPr id="7" name="Google Shape;7;p1"/>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8" name="Google Shape;8;p1"/>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9" name="Google Shape;9;p1"/>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0" name="Google Shape;10;p1"/>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1"/>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3" name="Google Shape;13;p1"/>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4" name="Google Shape;14;p1"/>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5" name="Google Shape;15;p1"/>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1"/>
          <p:cNvSpPr txBox="1"/>
          <p:nvPr>
            <p:ph type="title"/>
          </p:nvPr>
        </p:nvSpPr>
        <p:spPr>
          <a:xfrm>
            <a:off x="508001" y="457200"/>
            <a:ext cx="6447501" cy="9906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2700"/>
              <a:buFont typeface="Trebuchet MS"/>
              <a:buNone/>
              <a:defRPr b="0" i="0" sz="27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8" name="Google Shape;18;p1"/>
          <p:cNvSpPr txBox="1"/>
          <p:nvPr>
            <p:ph idx="1" type="body"/>
          </p:nvPr>
        </p:nvSpPr>
        <p:spPr>
          <a:xfrm>
            <a:off x="508001" y="1620442"/>
            <a:ext cx="6447501" cy="2910580"/>
          </a:xfrm>
          <a:prstGeom prst="rect">
            <a:avLst/>
          </a:prstGeom>
          <a:noFill/>
          <a:ln>
            <a:noFill/>
          </a:ln>
        </p:spPr>
        <p:txBody>
          <a:bodyPr anchorCtr="0" anchor="t" bIns="45700" lIns="91425" spcFirstLastPara="1" rIns="91425" wrap="square" tIns="45700">
            <a:normAutofit/>
          </a:bodyPr>
          <a:lstStyle>
            <a:lvl1pPr indent="-297180" lvl="0" marL="457200" marR="0" rtl="0" algn="l">
              <a:spcBef>
                <a:spcPts val="750"/>
              </a:spcBef>
              <a:spcAft>
                <a:spcPts val="0"/>
              </a:spcAft>
              <a:buClr>
                <a:schemeClr val="accent1"/>
              </a:buClr>
              <a:buSzPts val="1080"/>
              <a:buFont typeface="Noto Sans Symbols"/>
              <a:buChar char="►"/>
              <a:defRPr b="0" i="0" sz="1350" u="none" cap="none" strike="noStrike">
                <a:solidFill>
                  <a:srgbClr val="3F3F3F"/>
                </a:solidFill>
                <a:latin typeface="Trebuchet MS"/>
                <a:ea typeface="Trebuchet MS"/>
                <a:cs typeface="Trebuchet MS"/>
                <a:sym typeface="Trebuchet MS"/>
              </a:defRPr>
            </a:lvl1pPr>
            <a:lvl2pPr indent="-289560" lvl="1" marL="914400" marR="0" rtl="0" algn="l">
              <a:spcBef>
                <a:spcPts val="75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2pPr>
            <a:lvl3pPr indent="-281939" lvl="2" marL="1371600" marR="0" rtl="0" algn="l">
              <a:spcBef>
                <a:spcPts val="750"/>
              </a:spcBef>
              <a:spcAft>
                <a:spcPts val="0"/>
              </a:spcAft>
              <a:buClr>
                <a:schemeClr val="accent1"/>
              </a:buClr>
              <a:buSzPts val="840"/>
              <a:buFont typeface="Noto Sans Symbols"/>
              <a:buChar char="►"/>
              <a:defRPr b="0" i="0" sz="1050" u="none" cap="none" strike="noStrike">
                <a:solidFill>
                  <a:srgbClr val="3F3F3F"/>
                </a:solidFill>
                <a:latin typeface="Trebuchet MS"/>
                <a:ea typeface="Trebuchet MS"/>
                <a:cs typeface="Trebuchet MS"/>
                <a:sym typeface="Trebuchet MS"/>
              </a:defRPr>
            </a:lvl3pPr>
            <a:lvl4pPr indent="-274319" lvl="3" marL="18288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4pPr>
            <a:lvl5pPr indent="-274320" lvl="4" marL="22860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5pPr>
            <a:lvl6pPr indent="-274320" lvl="5" marL="27432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6pPr>
            <a:lvl7pPr indent="-274320" lvl="6" marL="32004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7pPr>
            <a:lvl8pPr indent="-274320" lvl="7" marL="36576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8pPr>
            <a:lvl9pPr indent="-274320" lvl="8" marL="41148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9pPr>
          </a:lstStyle>
          <a:p/>
        </p:txBody>
      </p:sp>
      <p:sp>
        <p:nvSpPr>
          <p:cNvPr id="19" name="Google Shape;19;p1"/>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675"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0" name="Google Shape;20;p1"/>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675"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1" name="Google Shape;21;p1"/>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1pPr>
            <a:lvl2pPr indent="0" lvl="1" marL="0" marR="0" rtl="0" algn="r">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2pPr>
            <a:lvl3pPr indent="0" lvl="2" marL="0" marR="0" rtl="0" algn="r">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3pPr>
            <a:lvl4pPr indent="0" lvl="3" marL="0" marR="0" rtl="0" algn="r">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4pPr>
            <a:lvl5pPr indent="0" lvl="4" marL="0" marR="0" rtl="0" algn="r">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5pPr>
            <a:lvl6pPr indent="0" lvl="5" marL="0" marR="0" rtl="0" algn="r">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6pPr>
            <a:lvl7pPr indent="0" lvl="6" marL="0" marR="0" rtl="0" algn="r">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7pPr>
            <a:lvl8pPr indent="0" lvl="7" marL="0" marR="0" rtl="0" algn="r">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8pPr>
            <a:lvl9pPr indent="0" lvl="8" marL="0" marR="0" rtl="0" algn="r">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3.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0"/>
          <p:cNvSpPr txBox="1"/>
          <p:nvPr>
            <p:ph type="ctrTitle"/>
          </p:nvPr>
        </p:nvSpPr>
        <p:spPr>
          <a:xfrm>
            <a:off x="0" y="1386840"/>
            <a:ext cx="8602980" cy="1889759"/>
          </a:xfrm>
          <a:prstGeom prst="rect">
            <a:avLst/>
          </a:prstGeom>
          <a:noFill/>
          <a:ln>
            <a:noFill/>
          </a:ln>
        </p:spPr>
        <p:txBody>
          <a:bodyPr anchorCtr="0" anchor="b" bIns="91425" lIns="91425" spcFirstLastPara="1" rIns="91425" wrap="square" tIns="91425">
            <a:normAutofit/>
          </a:bodyPr>
          <a:lstStyle/>
          <a:p>
            <a:pPr indent="0" lvl="0" marL="0" rtl="0" algn="ctr">
              <a:spcBef>
                <a:spcPts val="0"/>
              </a:spcBef>
              <a:spcAft>
                <a:spcPts val="0"/>
              </a:spcAft>
              <a:buClr>
                <a:schemeClr val="dk1"/>
              </a:buClr>
              <a:buSzPts val="4800"/>
              <a:buFont typeface="Spectral"/>
              <a:buNone/>
            </a:pPr>
            <a:r>
              <a:rPr lang="en-US" sz="4800">
                <a:solidFill>
                  <a:schemeClr val="dk1"/>
                </a:solidFill>
                <a:latin typeface="Spectral"/>
                <a:ea typeface="Spectral"/>
                <a:cs typeface="Spectral"/>
                <a:sym typeface="Spectral"/>
              </a:rPr>
              <a:t>DROWSINESS</a:t>
            </a:r>
            <a:endParaRPr sz="4800">
              <a:solidFill>
                <a:schemeClr val="dk1"/>
              </a:solidFill>
              <a:latin typeface="Spectral"/>
              <a:ea typeface="Spectral"/>
              <a:cs typeface="Spectral"/>
              <a:sym typeface="Spectral"/>
            </a:endParaRPr>
          </a:p>
          <a:p>
            <a:pPr indent="0" lvl="0" marL="0" rtl="0" algn="ctr">
              <a:spcBef>
                <a:spcPts val="0"/>
              </a:spcBef>
              <a:spcAft>
                <a:spcPts val="0"/>
              </a:spcAft>
              <a:buClr>
                <a:schemeClr val="dk1"/>
              </a:buClr>
              <a:buSzPts val="4800"/>
              <a:buFont typeface="Spectral"/>
              <a:buNone/>
            </a:pPr>
            <a:r>
              <a:rPr lang="en-US" sz="4800">
                <a:solidFill>
                  <a:schemeClr val="dk1"/>
                </a:solidFill>
                <a:latin typeface="Spectral"/>
                <a:ea typeface="Spectral"/>
                <a:cs typeface="Spectral"/>
                <a:sym typeface="Spectral"/>
              </a:rPr>
              <a:t>DETECTION SYSTEM </a:t>
            </a:r>
            <a:endParaRPr sz="4800">
              <a:solidFill>
                <a:schemeClr val="dk1"/>
              </a:solidFill>
              <a:latin typeface="Spectral"/>
              <a:ea typeface="Spectral"/>
              <a:cs typeface="Spectral"/>
              <a:sym typeface="Spectr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9"/>
          <p:cNvSpPr txBox="1"/>
          <p:nvPr>
            <p:ph type="title"/>
          </p:nvPr>
        </p:nvSpPr>
        <p:spPr>
          <a:xfrm>
            <a:off x="508001" y="294168"/>
            <a:ext cx="6447501" cy="520995"/>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imes New Roman"/>
              <a:buNone/>
            </a:pPr>
            <a:r>
              <a:rPr lang="en-US" sz="3600">
                <a:latin typeface="Times New Roman"/>
                <a:ea typeface="Times New Roman"/>
                <a:cs typeface="Times New Roman"/>
                <a:sym typeface="Times New Roman"/>
              </a:rPr>
              <a:t>LITERATURE SURVEY</a:t>
            </a:r>
            <a:br>
              <a:rPr lang="en-US">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sp>
        <p:nvSpPr>
          <p:cNvPr id="207" name="Google Shape;207;p29"/>
          <p:cNvSpPr txBox="1"/>
          <p:nvPr>
            <p:ph idx="1" type="body"/>
          </p:nvPr>
        </p:nvSpPr>
        <p:spPr>
          <a:xfrm>
            <a:off x="444205" y="947047"/>
            <a:ext cx="6447501" cy="4099874"/>
          </a:xfrm>
          <a:prstGeom prst="rect">
            <a:avLst/>
          </a:prstGeom>
          <a:noFill/>
          <a:ln>
            <a:noFill/>
          </a:ln>
        </p:spPr>
        <p:txBody>
          <a:bodyPr anchorCtr="0" anchor="t" bIns="45700" lIns="91425" spcFirstLastPara="1" rIns="91425" wrap="square" tIns="45700">
            <a:noAutofit/>
          </a:bodyPr>
          <a:lstStyle/>
          <a:p>
            <a:pPr indent="-257175" lvl="0" marL="257175" rtl="0" algn="l">
              <a:lnSpc>
                <a:spcPct val="107000"/>
              </a:lnSpc>
              <a:spcBef>
                <a:spcPts val="0"/>
              </a:spcBef>
              <a:spcAft>
                <a:spcPts val="0"/>
              </a:spcAft>
              <a:buSzPts val="1280"/>
              <a:buChar char="►"/>
            </a:pPr>
            <a:r>
              <a:rPr lang="en-US" sz="1600">
                <a:latin typeface="Times New Roman"/>
                <a:ea typeface="Times New Roman"/>
                <a:cs typeface="Times New Roman"/>
                <a:sym typeface="Times New Roman"/>
              </a:rPr>
              <a:t>Gerald Kaefer,  Guenter  prochart  and Reinhold Weiss [1] proposed a wearable alertness monitoring the guard using the physical measures like detecting eye lid closure, reaction time, head movements. A  high level of alertness is one of the most important requirements for people working in dangerous environments was then studies.</a:t>
            </a:r>
            <a:endParaRPr sz="1600">
              <a:latin typeface="Times New Roman"/>
              <a:ea typeface="Times New Roman"/>
              <a:cs typeface="Times New Roman"/>
              <a:sym typeface="Times New Roman"/>
            </a:endParaRPr>
          </a:p>
          <a:p>
            <a:pPr indent="-257175" lvl="0" marL="257175" rtl="0" algn="l">
              <a:lnSpc>
                <a:spcPct val="107000"/>
              </a:lnSpc>
              <a:spcBef>
                <a:spcPts val="1550"/>
              </a:spcBef>
              <a:spcAft>
                <a:spcPts val="0"/>
              </a:spcAft>
              <a:buSzPts val="1280"/>
              <a:buChar char="►"/>
            </a:pPr>
            <a:r>
              <a:rPr lang="en-US" sz="1600">
                <a:latin typeface="Times New Roman"/>
                <a:ea typeface="Times New Roman"/>
                <a:cs typeface="Times New Roman"/>
                <a:sym typeface="Times New Roman"/>
              </a:rPr>
              <a:t>Prachi Parikh and Evangelia Micheli-Tzankao[2] introduced an ECG signal as an alertness of an individual. The movement of an individual was recorded and their movement was analyzed. It had a color code which makes it easier to observe the ways, which enables to give instant feedback.</a:t>
            </a:r>
            <a:endParaRPr sz="1600">
              <a:latin typeface="Times New Roman"/>
              <a:ea typeface="Times New Roman"/>
              <a:cs typeface="Times New Roman"/>
              <a:sym typeface="Times New Roman"/>
            </a:endParaRPr>
          </a:p>
          <a:p>
            <a:pPr indent="-257175" lvl="0" marL="257175" rtl="0" algn="l">
              <a:spcBef>
                <a:spcPts val="1550"/>
              </a:spcBef>
              <a:spcAft>
                <a:spcPts val="0"/>
              </a:spcAft>
              <a:buSzPts val="1280"/>
              <a:buChar char="►"/>
            </a:pPr>
            <a:r>
              <a:rPr lang="en-US" sz="1600">
                <a:latin typeface="Times New Roman"/>
                <a:ea typeface="Times New Roman"/>
                <a:cs typeface="Times New Roman"/>
                <a:sym typeface="Times New Roman"/>
              </a:rPr>
              <a:t>IN [3] knowing that ECG and EOG signals are complex in nature , the process has to be investigated precisely in nature. Thus, EOG signals were recorded between Cornea and Retina. Discrete wavelet was used to decompose the EOG signals</a:t>
            </a:r>
            <a:endParaRPr sz="16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0"/>
          <p:cNvSpPr txBox="1"/>
          <p:nvPr>
            <p:ph type="title"/>
          </p:nvPr>
        </p:nvSpPr>
        <p:spPr>
          <a:xfrm>
            <a:off x="82699" y="117178"/>
            <a:ext cx="4567273" cy="62001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200"/>
              <a:buFont typeface="Times New Roman"/>
              <a:buNone/>
            </a:pPr>
            <a:r>
              <a:rPr lang="en-US" sz="3200">
                <a:latin typeface="Times New Roman"/>
                <a:ea typeface="Times New Roman"/>
                <a:cs typeface="Times New Roman"/>
                <a:sym typeface="Times New Roman"/>
              </a:rPr>
              <a:t>LITERATURE SURVEY</a:t>
            </a:r>
            <a:endParaRPr sz="3200">
              <a:latin typeface="Times New Roman"/>
              <a:ea typeface="Times New Roman"/>
              <a:cs typeface="Times New Roman"/>
              <a:sym typeface="Times New Roman"/>
            </a:endParaRPr>
          </a:p>
        </p:txBody>
      </p:sp>
      <p:sp>
        <p:nvSpPr>
          <p:cNvPr id="213" name="Google Shape;213;p30"/>
          <p:cNvSpPr txBox="1"/>
          <p:nvPr>
            <p:ph idx="1" type="body"/>
          </p:nvPr>
        </p:nvSpPr>
        <p:spPr>
          <a:xfrm>
            <a:off x="451294" y="840720"/>
            <a:ext cx="6447501" cy="4036079"/>
          </a:xfrm>
          <a:prstGeom prst="rect">
            <a:avLst/>
          </a:prstGeom>
          <a:noFill/>
          <a:ln>
            <a:noFill/>
          </a:ln>
        </p:spPr>
        <p:txBody>
          <a:bodyPr anchorCtr="0" anchor="t" bIns="45700" lIns="91425" spcFirstLastPara="1" rIns="91425" wrap="square" tIns="45700">
            <a:normAutofit fontScale="25000" lnSpcReduction="20000"/>
          </a:bodyPr>
          <a:lstStyle/>
          <a:p>
            <a:pPr indent="-257175" lvl="0" marL="257175" rtl="0" algn="l">
              <a:lnSpc>
                <a:spcPct val="107000"/>
              </a:lnSpc>
              <a:spcBef>
                <a:spcPts val="0"/>
              </a:spcBef>
              <a:spcAft>
                <a:spcPts val="0"/>
              </a:spcAft>
              <a:buSzPct val="80000"/>
              <a:buChar char="►"/>
            </a:pPr>
            <a:r>
              <a:rPr lang="en-US" sz="6400">
                <a:latin typeface="Times New Roman"/>
                <a:ea typeface="Times New Roman"/>
                <a:cs typeface="Times New Roman"/>
                <a:sym typeface="Times New Roman"/>
              </a:rPr>
              <a:t>Smita Jawale, Pragati Malvadia, Ashwini Meena [4] has introduced a image monitoring technique ie, a camera is fixed so that it keeps monitoring the person’s movement. It senses if the person lose his consciousness and immediately sends an alert alarm. They also proposed a computing horizontal technique so as to know the intensity change of the eye location.</a:t>
            </a:r>
            <a:endParaRPr sz="6400">
              <a:latin typeface="Times New Roman"/>
              <a:ea typeface="Times New Roman"/>
              <a:cs typeface="Times New Roman"/>
              <a:sym typeface="Times New Roman"/>
            </a:endParaRPr>
          </a:p>
          <a:p>
            <a:pPr indent="-257175" lvl="0" marL="257175" rtl="0" algn="l">
              <a:lnSpc>
                <a:spcPct val="107000"/>
              </a:lnSpc>
              <a:spcBef>
                <a:spcPts val="1550"/>
              </a:spcBef>
              <a:spcAft>
                <a:spcPts val="0"/>
              </a:spcAft>
              <a:buSzPct val="80000"/>
              <a:buChar char="►"/>
            </a:pPr>
            <a:r>
              <a:rPr lang="en-US" sz="6400">
                <a:latin typeface="Times New Roman"/>
                <a:ea typeface="Times New Roman"/>
                <a:cs typeface="Times New Roman"/>
                <a:sym typeface="Times New Roman"/>
              </a:rPr>
              <a:t>Raees Ahmad[5]improved the system by implementing it by using the cascade object identifier from vision toolbox of matlab, that detects face , eyes ,nose and mouth from the image which Is captured using the web camera and the system provides efficient analysis and good efficiency because,it formulates the different categories of drivers like the drivers with glasses under different light intensities and normal drivers too.</a:t>
            </a:r>
            <a:endParaRPr sz="6400">
              <a:latin typeface="Times New Roman"/>
              <a:ea typeface="Times New Roman"/>
              <a:cs typeface="Times New Roman"/>
              <a:sym typeface="Times New Roman"/>
            </a:endParaRPr>
          </a:p>
          <a:p>
            <a:pPr indent="-257175" lvl="0" marL="257175" rtl="0" algn="l">
              <a:lnSpc>
                <a:spcPct val="107000"/>
              </a:lnSpc>
              <a:spcBef>
                <a:spcPts val="1550"/>
              </a:spcBef>
              <a:spcAft>
                <a:spcPts val="0"/>
              </a:spcAft>
              <a:buSzPct val="80000"/>
              <a:buChar char="►"/>
            </a:pPr>
            <a:r>
              <a:rPr lang="en-US" sz="6400">
                <a:latin typeface="Times New Roman"/>
                <a:ea typeface="Times New Roman"/>
                <a:cs typeface="Times New Roman"/>
                <a:sym typeface="Times New Roman"/>
              </a:rPr>
              <a:t>Takchito Hayami[6]  introduced a system called PERCLOS which determines  frequency between the wakeful and drowsy state of the driver. It is determines the threshold level between the possibilities and the distinction error was evaluated and the drowsy state was analyzed.</a:t>
            </a:r>
            <a:endParaRPr sz="6400">
              <a:latin typeface="Times New Roman"/>
              <a:ea typeface="Times New Roman"/>
              <a:cs typeface="Times New Roman"/>
              <a:sym typeface="Times New Roman"/>
            </a:endParaRPr>
          </a:p>
          <a:p>
            <a:pPr indent="-240055" lvl="0" marL="257175" rtl="0" algn="l">
              <a:spcBef>
                <a:spcPts val="1550"/>
              </a:spcBef>
              <a:spcAft>
                <a:spcPts val="0"/>
              </a:spcAft>
              <a:buSzPct val="800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1"/>
          <p:cNvSpPr txBox="1"/>
          <p:nvPr>
            <p:ph type="title"/>
          </p:nvPr>
        </p:nvSpPr>
        <p:spPr>
          <a:xfrm>
            <a:off x="224466" y="194930"/>
            <a:ext cx="4347534" cy="613144"/>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200"/>
              <a:buFont typeface="Times New Roman"/>
              <a:buNone/>
            </a:pPr>
            <a:r>
              <a:rPr lang="en-US" sz="3200">
                <a:latin typeface="Times New Roman"/>
                <a:ea typeface="Times New Roman"/>
                <a:cs typeface="Times New Roman"/>
                <a:sym typeface="Times New Roman"/>
              </a:rPr>
              <a:t>LITERATURE SURVEY</a:t>
            </a:r>
            <a:endParaRPr sz="3200"/>
          </a:p>
        </p:txBody>
      </p:sp>
      <p:sp>
        <p:nvSpPr>
          <p:cNvPr id="219" name="Google Shape;219;p31"/>
          <p:cNvSpPr txBox="1"/>
          <p:nvPr>
            <p:ph idx="1" type="body"/>
          </p:nvPr>
        </p:nvSpPr>
        <p:spPr>
          <a:xfrm>
            <a:off x="359145" y="864782"/>
            <a:ext cx="6447501" cy="4083788"/>
          </a:xfrm>
          <a:prstGeom prst="rect">
            <a:avLst/>
          </a:prstGeom>
          <a:noFill/>
          <a:ln>
            <a:noFill/>
          </a:ln>
        </p:spPr>
        <p:txBody>
          <a:bodyPr anchorCtr="0" anchor="t" bIns="45700" lIns="91425" spcFirstLastPara="1" rIns="91425" wrap="square" tIns="45700">
            <a:noAutofit/>
          </a:bodyPr>
          <a:lstStyle/>
          <a:p>
            <a:pPr indent="-257175" lvl="0" marL="257175" rtl="0" algn="l">
              <a:lnSpc>
                <a:spcPct val="107000"/>
              </a:lnSpc>
              <a:spcBef>
                <a:spcPts val="0"/>
              </a:spcBef>
              <a:spcAft>
                <a:spcPts val="0"/>
              </a:spcAft>
              <a:buSzPts val="1120"/>
              <a:buChar char="►"/>
            </a:pPr>
            <a:r>
              <a:rPr lang="en-US" sz="1400">
                <a:latin typeface="Calibri"/>
                <a:ea typeface="Calibri"/>
                <a:cs typeface="Calibri"/>
                <a:sym typeface="Calibri"/>
              </a:rPr>
              <a:t>Robert Gabriel Lupu [7] has stated that depending upon the source light point of view , there are two approaches namely based on ambient and infrared lights. This has an advantage of low computing resources , this comes under the feature based algorithm. On the other hand , the model based algorithm do not detect features but rather finds the best model that is consistent with the image.</a:t>
            </a:r>
            <a:endParaRPr sz="1400">
              <a:latin typeface="Calibri"/>
              <a:ea typeface="Calibri"/>
              <a:cs typeface="Calibri"/>
              <a:sym typeface="Calibri"/>
            </a:endParaRPr>
          </a:p>
          <a:p>
            <a:pPr indent="-257175" lvl="0" marL="257175" rtl="0" algn="l">
              <a:lnSpc>
                <a:spcPct val="107000"/>
              </a:lnSpc>
              <a:spcBef>
                <a:spcPts val="1550"/>
              </a:spcBef>
              <a:spcAft>
                <a:spcPts val="0"/>
              </a:spcAft>
              <a:buSzPts val="1120"/>
              <a:buChar char="►"/>
            </a:pPr>
            <a:r>
              <a:rPr lang="en-US" sz="1400">
                <a:latin typeface="Calibri"/>
                <a:ea typeface="Calibri"/>
                <a:cs typeface="Calibri"/>
                <a:sym typeface="Calibri"/>
              </a:rPr>
              <a:t>Algorithm for Eye Detection on Grey Intensity Face[8] this paper presents a robust eye detection algorithm for grey intensity images.</a:t>
            </a:r>
            <a:endParaRPr sz="1400">
              <a:latin typeface="Calibri"/>
              <a:ea typeface="Calibri"/>
              <a:cs typeface="Calibri"/>
              <a:sym typeface="Calibri"/>
            </a:endParaRPr>
          </a:p>
          <a:p>
            <a:pPr indent="-257175" lvl="0" marL="257175" rtl="0" algn="l">
              <a:lnSpc>
                <a:spcPct val="107000"/>
              </a:lnSpc>
              <a:spcBef>
                <a:spcPts val="1550"/>
              </a:spcBef>
              <a:spcAft>
                <a:spcPts val="0"/>
              </a:spcAft>
              <a:buSzPts val="1120"/>
              <a:buChar char="►"/>
            </a:pPr>
            <a:r>
              <a:rPr lang="en-US" sz="1400">
                <a:latin typeface="Calibri"/>
                <a:ea typeface="Calibri"/>
                <a:cs typeface="Calibri"/>
                <a:sym typeface="Calibri"/>
              </a:rPr>
              <a:t>Face Detection using Haar Casades [9] Object Detection using Haar feature-based cascade classifiers is an effective object detection method proposed by Paul Viola and Michael Jones in their paper “Rapid Object Detection using a Boosted Cascade of Simple Features” in 2001.</a:t>
            </a:r>
            <a:endParaRPr/>
          </a:p>
          <a:p>
            <a:pPr indent="-257175" lvl="0" marL="257175" rtl="0" algn="l">
              <a:lnSpc>
                <a:spcPct val="107000"/>
              </a:lnSpc>
              <a:spcBef>
                <a:spcPts val="1550"/>
              </a:spcBef>
              <a:spcAft>
                <a:spcPts val="0"/>
              </a:spcAft>
              <a:buSzPts val="1120"/>
              <a:buChar char="►"/>
            </a:pPr>
            <a:r>
              <a:rPr lang="en-US" sz="1400">
                <a:latin typeface="Calibri"/>
                <a:ea typeface="Calibri"/>
                <a:cs typeface="Calibri"/>
                <a:sym typeface="Calibri"/>
              </a:rPr>
              <a:t>Apurva Patil , Archies Patil, Siddhi Shenoy [10] proposed a computer vision technology which involves in determining the observation of eye movements , mouth movement and blink pattern. This includes  the yawning which helps in determining the accurate mouth movement.</a:t>
            </a:r>
            <a:endParaRPr sz="1400">
              <a:latin typeface="Calibri"/>
              <a:ea typeface="Calibri"/>
              <a:cs typeface="Calibri"/>
              <a:sym typeface="Calibri"/>
            </a:endParaRPr>
          </a:p>
          <a:p>
            <a:pPr indent="-186055" lvl="0" marL="257175" rtl="0" algn="l">
              <a:lnSpc>
                <a:spcPct val="107000"/>
              </a:lnSpc>
              <a:spcBef>
                <a:spcPts val="1550"/>
              </a:spcBef>
              <a:spcAft>
                <a:spcPts val="0"/>
              </a:spcAft>
              <a:buSzPts val="1120"/>
              <a:buNone/>
            </a:pPr>
            <a:r>
              <a:t/>
            </a:r>
            <a:endParaRPr sz="140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AFDF1"/>
            </a:gs>
            <a:gs pos="74000">
              <a:srgbClr val="CEEA96"/>
            </a:gs>
            <a:gs pos="83000">
              <a:srgbClr val="CEEA96"/>
            </a:gs>
            <a:gs pos="100000">
              <a:srgbClr val="DFF1B8"/>
            </a:gs>
          </a:gsLst>
          <a:lin ang="5400000" scaled="0"/>
        </a:gradFill>
      </p:bgPr>
    </p:bg>
    <p:spTree>
      <p:nvGrpSpPr>
        <p:cNvPr id="223" name="Shape 223"/>
        <p:cNvGrpSpPr/>
        <p:nvPr/>
      </p:nvGrpSpPr>
      <p:grpSpPr>
        <a:xfrm>
          <a:off x="0" y="0"/>
          <a:ext cx="0" cy="0"/>
          <a:chOff x="0" y="0"/>
          <a:chExt cx="0" cy="0"/>
        </a:xfrm>
      </p:grpSpPr>
      <p:sp>
        <p:nvSpPr>
          <p:cNvPr id="224" name="Google Shape;224;p32"/>
          <p:cNvSpPr txBox="1"/>
          <p:nvPr>
            <p:ph type="title"/>
          </p:nvPr>
        </p:nvSpPr>
        <p:spPr>
          <a:xfrm>
            <a:off x="304612" y="253639"/>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accent1"/>
              </a:buClr>
              <a:buSzPts val="2800"/>
              <a:buFont typeface="Times New Roman"/>
              <a:buNone/>
            </a:pPr>
            <a:r>
              <a:rPr lang="en-US" sz="3200">
                <a:latin typeface="Times New Roman"/>
                <a:ea typeface="Times New Roman"/>
                <a:cs typeface="Times New Roman"/>
                <a:sym typeface="Times New Roman"/>
              </a:rPr>
              <a:t>ARCHITECTURE DIAGRAM</a:t>
            </a:r>
            <a:endParaRPr sz="3200">
              <a:latin typeface="Times New Roman"/>
              <a:ea typeface="Times New Roman"/>
              <a:cs typeface="Times New Roman"/>
              <a:sym typeface="Times New Roman"/>
            </a:endParaRPr>
          </a:p>
        </p:txBody>
      </p:sp>
      <p:pic>
        <p:nvPicPr>
          <p:cNvPr id="225" name="Google Shape;225;p32"/>
          <p:cNvPicPr preferRelativeResize="0"/>
          <p:nvPr/>
        </p:nvPicPr>
        <p:blipFill rotWithShape="1">
          <a:blip r:embed="rId3">
            <a:alphaModFix/>
          </a:blip>
          <a:srcRect b="0" l="0" r="0" t="0"/>
          <a:stretch/>
        </p:blipFill>
        <p:spPr>
          <a:xfrm>
            <a:off x="694660" y="1162493"/>
            <a:ext cx="7740504" cy="377810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AFDF1"/>
            </a:gs>
            <a:gs pos="74000">
              <a:srgbClr val="CEEA96"/>
            </a:gs>
            <a:gs pos="83000">
              <a:srgbClr val="CEEA96"/>
            </a:gs>
            <a:gs pos="100000">
              <a:srgbClr val="DFF1B8"/>
            </a:gs>
          </a:gsLst>
          <a:lin ang="5400000" scaled="0"/>
        </a:gradFill>
      </p:bgPr>
    </p:bg>
    <p:spTree>
      <p:nvGrpSpPr>
        <p:cNvPr id="229" name="Shape 229"/>
        <p:cNvGrpSpPr/>
        <p:nvPr/>
      </p:nvGrpSpPr>
      <p:grpSpPr>
        <a:xfrm>
          <a:off x="0" y="0"/>
          <a:ext cx="0" cy="0"/>
          <a:chOff x="0" y="0"/>
          <a:chExt cx="0" cy="0"/>
        </a:xfrm>
      </p:grpSpPr>
      <p:sp>
        <p:nvSpPr>
          <p:cNvPr id="230" name="Google Shape;230;p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accent1"/>
              </a:buClr>
              <a:buSzPts val="2800"/>
              <a:buFont typeface="Times New Roman"/>
              <a:buNone/>
            </a:pPr>
            <a:r>
              <a:rPr lang="en-US" sz="3200">
                <a:latin typeface="Times New Roman"/>
                <a:ea typeface="Times New Roman"/>
                <a:cs typeface="Times New Roman"/>
                <a:sym typeface="Times New Roman"/>
              </a:rPr>
              <a:t>VISUAL REPRESENTATION</a:t>
            </a:r>
            <a:endParaRPr sz="3200">
              <a:latin typeface="Times New Roman"/>
              <a:ea typeface="Times New Roman"/>
              <a:cs typeface="Times New Roman"/>
              <a:sym typeface="Times New Roman"/>
            </a:endParaRPr>
          </a:p>
        </p:txBody>
      </p:sp>
      <p:pic>
        <p:nvPicPr>
          <p:cNvPr id="231" name="Google Shape;231;p33"/>
          <p:cNvPicPr preferRelativeResize="0"/>
          <p:nvPr/>
        </p:nvPicPr>
        <p:blipFill rotWithShape="1">
          <a:blip r:embed="rId3">
            <a:alphaModFix/>
          </a:blip>
          <a:srcRect b="2094" l="880" r="1133" t="1595"/>
          <a:stretch/>
        </p:blipFill>
        <p:spPr>
          <a:xfrm>
            <a:off x="1651591" y="1205022"/>
            <a:ext cx="5791200" cy="358671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4"/>
          <p:cNvSpPr txBox="1"/>
          <p:nvPr>
            <p:ph type="title"/>
          </p:nvPr>
        </p:nvSpPr>
        <p:spPr>
          <a:xfrm>
            <a:off x="508001" y="457200"/>
            <a:ext cx="6447501" cy="9906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2700"/>
              <a:buFont typeface="Trebuchet MS"/>
              <a:buNone/>
            </a:pPr>
            <a:r>
              <a:rPr lang="en-US"/>
              <a:t>PROJECT MODULES</a:t>
            </a:r>
            <a:endParaRPr/>
          </a:p>
        </p:txBody>
      </p:sp>
      <p:sp>
        <p:nvSpPr>
          <p:cNvPr id="237" name="Google Shape;237;p34"/>
          <p:cNvSpPr txBox="1"/>
          <p:nvPr>
            <p:ph idx="1" type="body"/>
          </p:nvPr>
        </p:nvSpPr>
        <p:spPr>
          <a:xfrm>
            <a:off x="2105247" y="1739310"/>
            <a:ext cx="3097619" cy="2069805"/>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SzPts val="1440"/>
              <a:buNone/>
            </a:pPr>
            <a:r>
              <a:rPr lang="en-US" sz="1800">
                <a:highlight>
                  <a:srgbClr val="FFFFFF"/>
                </a:highlight>
                <a:latin typeface="Times New Roman"/>
                <a:ea typeface="Times New Roman"/>
                <a:cs typeface="Times New Roman"/>
                <a:sym typeface="Times New Roman"/>
              </a:rPr>
              <a:t>There are 3 modules:</a:t>
            </a:r>
            <a:endParaRPr sz="1800">
              <a:latin typeface="Arial"/>
              <a:ea typeface="Arial"/>
              <a:cs typeface="Arial"/>
              <a:sym typeface="Arial"/>
            </a:endParaRPr>
          </a:p>
          <a:p>
            <a:pPr indent="-257175" lvl="0" marL="257175" rtl="0" algn="just">
              <a:lnSpc>
                <a:spcPct val="150000"/>
              </a:lnSpc>
              <a:spcBef>
                <a:spcPts val="750"/>
              </a:spcBef>
              <a:spcAft>
                <a:spcPts val="0"/>
              </a:spcAft>
              <a:buSzPts val="1440"/>
              <a:buChar char="►"/>
            </a:pPr>
            <a:r>
              <a:rPr lang="en-US" sz="1800" u="none" strike="noStrike">
                <a:highlight>
                  <a:srgbClr val="FFFFFF"/>
                </a:highlight>
                <a:latin typeface="Times New Roman"/>
                <a:ea typeface="Times New Roman"/>
                <a:cs typeface="Times New Roman"/>
                <a:sym typeface="Times New Roman"/>
              </a:rPr>
              <a:t>     Importing libraries</a:t>
            </a:r>
            <a:endParaRPr sz="1800" u="none" strike="noStrike">
              <a:latin typeface="Arial"/>
              <a:ea typeface="Arial"/>
              <a:cs typeface="Arial"/>
              <a:sym typeface="Arial"/>
            </a:endParaRPr>
          </a:p>
          <a:p>
            <a:pPr indent="-257175" lvl="0" marL="257175" rtl="0" algn="l">
              <a:lnSpc>
                <a:spcPct val="150000"/>
              </a:lnSpc>
              <a:spcBef>
                <a:spcPts val="750"/>
              </a:spcBef>
              <a:spcAft>
                <a:spcPts val="0"/>
              </a:spcAft>
              <a:buSzPts val="1440"/>
              <a:buChar char="►"/>
            </a:pPr>
            <a:r>
              <a:rPr lang="en-US" sz="1800" u="none" strike="noStrike">
                <a:highlight>
                  <a:srgbClr val="FFFFFF"/>
                </a:highlight>
                <a:latin typeface="Times New Roman"/>
                <a:ea typeface="Times New Roman"/>
                <a:cs typeface="Times New Roman"/>
                <a:sym typeface="Times New Roman"/>
              </a:rPr>
              <a:t>     Image Capturing</a:t>
            </a:r>
            <a:endParaRPr sz="1800" u="none" strike="noStrike">
              <a:latin typeface="Arial"/>
              <a:ea typeface="Arial"/>
              <a:cs typeface="Arial"/>
              <a:sym typeface="Arial"/>
            </a:endParaRPr>
          </a:p>
          <a:p>
            <a:pPr indent="-257175" lvl="0" marL="257175" rtl="0" algn="l">
              <a:lnSpc>
                <a:spcPct val="150000"/>
              </a:lnSpc>
              <a:spcBef>
                <a:spcPts val="750"/>
              </a:spcBef>
              <a:spcAft>
                <a:spcPts val="0"/>
              </a:spcAft>
              <a:buSzPts val="1440"/>
              <a:buChar char="►"/>
            </a:pPr>
            <a:r>
              <a:rPr lang="en-US" sz="1800" u="none" strike="noStrike">
                <a:highlight>
                  <a:srgbClr val="FFFFFF"/>
                </a:highlight>
                <a:latin typeface="Times New Roman"/>
                <a:ea typeface="Times New Roman"/>
                <a:cs typeface="Times New Roman"/>
                <a:sym typeface="Times New Roman"/>
              </a:rPr>
              <a:t>     Image Processing</a:t>
            </a:r>
            <a:endParaRPr sz="1800" u="none" strike="noStrike">
              <a:latin typeface="Arial"/>
              <a:ea typeface="Arial"/>
              <a:cs typeface="Arial"/>
              <a:sym typeface="Arial"/>
            </a:endParaRPr>
          </a:p>
          <a:p>
            <a:pPr indent="-188595" lvl="0" marL="257175" rtl="0" algn="l">
              <a:spcBef>
                <a:spcPts val="750"/>
              </a:spcBef>
              <a:spcAft>
                <a:spcPts val="0"/>
              </a:spcAft>
              <a:buSzPts val="108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5"/>
          <p:cNvSpPr txBox="1"/>
          <p:nvPr>
            <p:ph type="title"/>
          </p:nvPr>
        </p:nvSpPr>
        <p:spPr>
          <a:xfrm>
            <a:off x="508001" y="457200"/>
            <a:ext cx="3383515" cy="74073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imes New Roman"/>
              <a:buNone/>
            </a:pPr>
            <a:r>
              <a:rPr lang="en-US" sz="3600">
                <a:latin typeface="Times New Roman"/>
                <a:ea typeface="Times New Roman"/>
                <a:cs typeface="Times New Roman"/>
                <a:sym typeface="Times New Roman"/>
              </a:rPr>
              <a:t>ALGORITHM</a:t>
            </a:r>
            <a:endParaRPr sz="3600">
              <a:latin typeface="Times New Roman"/>
              <a:ea typeface="Times New Roman"/>
              <a:cs typeface="Times New Roman"/>
              <a:sym typeface="Times New Roman"/>
            </a:endParaRPr>
          </a:p>
        </p:txBody>
      </p:sp>
      <p:sp>
        <p:nvSpPr>
          <p:cNvPr id="243" name="Google Shape;243;p35"/>
          <p:cNvSpPr txBox="1"/>
          <p:nvPr>
            <p:ph idx="1" type="body"/>
          </p:nvPr>
        </p:nvSpPr>
        <p:spPr>
          <a:xfrm>
            <a:off x="508001" y="1346791"/>
            <a:ext cx="6447501" cy="3184231"/>
          </a:xfrm>
          <a:prstGeom prst="rect">
            <a:avLst/>
          </a:prstGeom>
          <a:noFill/>
          <a:ln>
            <a:noFill/>
          </a:ln>
        </p:spPr>
        <p:txBody>
          <a:bodyPr anchorCtr="0" anchor="t" bIns="45700" lIns="91425" spcFirstLastPara="1" rIns="91425" wrap="square" tIns="45700">
            <a:noAutofit/>
          </a:bodyPr>
          <a:lstStyle/>
          <a:p>
            <a:pPr indent="-257175" lvl="0" marL="257175" rtl="0" algn="l">
              <a:spcBef>
                <a:spcPts val="0"/>
              </a:spcBef>
              <a:spcAft>
                <a:spcPts val="0"/>
              </a:spcAft>
              <a:buSzPts val="1440"/>
              <a:buChar char="►"/>
            </a:pPr>
            <a:r>
              <a:rPr lang="en-US" sz="1800"/>
              <a:t>Step 1 – Take image as input from a camera.</a:t>
            </a:r>
            <a:endParaRPr/>
          </a:p>
          <a:p>
            <a:pPr indent="-257175" lvl="0" marL="257175" rtl="0" algn="l">
              <a:spcBef>
                <a:spcPts val="750"/>
              </a:spcBef>
              <a:spcAft>
                <a:spcPts val="0"/>
              </a:spcAft>
              <a:buSzPts val="1440"/>
              <a:buChar char="►"/>
            </a:pPr>
            <a:r>
              <a:rPr lang="en-US" sz="1800"/>
              <a:t>Step 2 – Detect the face in the image and create a Region of Interest (ROI).</a:t>
            </a:r>
            <a:endParaRPr/>
          </a:p>
          <a:p>
            <a:pPr indent="-257175" lvl="0" marL="257175" rtl="0" algn="l">
              <a:spcBef>
                <a:spcPts val="750"/>
              </a:spcBef>
              <a:spcAft>
                <a:spcPts val="0"/>
              </a:spcAft>
              <a:buSzPts val="1440"/>
              <a:buChar char="►"/>
            </a:pPr>
            <a:r>
              <a:rPr lang="en-US" sz="1800"/>
              <a:t>Step 3 – Detect the eyes from ROI and feed it to the classifier.</a:t>
            </a:r>
            <a:endParaRPr/>
          </a:p>
          <a:p>
            <a:pPr indent="-257175" lvl="0" marL="257175" rtl="0" algn="l">
              <a:spcBef>
                <a:spcPts val="750"/>
              </a:spcBef>
              <a:spcAft>
                <a:spcPts val="0"/>
              </a:spcAft>
              <a:buSzPts val="1440"/>
              <a:buChar char="►"/>
            </a:pPr>
            <a:r>
              <a:rPr lang="en-US" sz="1800"/>
              <a:t>Step 4 – Classifier will categorize whether eyes are open or closed.</a:t>
            </a:r>
            <a:endParaRPr/>
          </a:p>
          <a:p>
            <a:pPr indent="-257175" lvl="0" marL="257175" rtl="0" algn="l">
              <a:spcBef>
                <a:spcPts val="750"/>
              </a:spcBef>
              <a:spcAft>
                <a:spcPts val="0"/>
              </a:spcAft>
              <a:buSzPts val="1440"/>
              <a:buChar char="►"/>
            </a:pPr>
            <a:r>
              <a:rPr lang="en-US" sz="1800"/>
              <a:t>Step 5 – Calculate score to check whether the person is drowsy.</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6"/>
          <p:cNvSpPr txBox="1"/>
          <p:nvPr>
            <p:ph type="title"/>
          </p:nvPr>
        </p:nvSpPr>
        <p:spPr>
          <a:xfrm>
            <a:off x="181936" y="121389"/>
            <a:ext cx="2915683" cy="495299"/>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imes New Roman"/>
              <a:buNone/>
            </a:pPr>
            <a:r>
              <a:rPr lang="en-US">
                <a:latin typeface="Times New Roman"/>
                <a:ea typeface="Times New Roman"/>
                <a:cs typeface="Times New Roman"/>
                <a:sym typeface="Times New Roman"/>
              </a:rPr>
              <a:t>PSEUDO CODE</a:t>
            </a:r>
            <a:endParaRPr>
              <a:latin typeface="Times New Roman"/>
              <a:ea typeface="Times New Roman"/>
              <a:cs typeface="Times New Roman"/>
              <a:sym typeface="Times New Roman"/>
            </a:endParaRPr>
          </a:p>
        </p:txBody>
      </p:sp>
      <p:sp>
        <p:nvSpPr>
          <p:cNvPr id="249" name="Google Shape;249;p36"/>
          <p:cNvSpPr txBox="1"/>
          <p:nvPr>
            <p:ph idx="1" type="body"/>
          </p:nvPr>
        </p:nvSpPr>
        <p:spPr>
          <a:xfrm>
            <a:off x="815163" y="616688"/>
            <a:ext cx="6104897" cy="3910123"/>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spcBef>
                <a:spcPts val="0"/>
              </a:spcBef>
              <a:spcAft>
                <a:spcPts val="0"/>
              </a:spcAft>
              <a:buSzPct val="80000"/>
              <a:buNone/>
            </a:pPr>
            <a:r>
              <a:rPr b="0" i="0" lang="en-US" sz="4800">
                <a:solidFill>
                  <a:srgbClr val="000000"/>
                </a:solidFill>
                <a:latin typeface="Times New Roman"/>
                <a:ea typeface="Times New Roman"/>
                <a:cs typeface="Times New Roman"/>
                <a:sym typeface="Times New Roman"/>
              </a:rPr>
              <a:t>drowsinessDetection → </a:t>
            </a:r>
            <a:endParaRPr/>
          </a:p>
          <a:p>
            <a:pPr indent="0" lvl="0" marL="0" rtl="0" algn="l">
              <a:spcBef>
                <a:spcPts val="750"/>
              </a:spcBef>
              <a:spcAft>
                <a:spcPts val="0"/>
              </a:spcAft>
              <a:buSzPct val="80000"/>
              <a:buNone/>
            </a:pPr>
            <a:r>
              <a:rPr b="0" i="0" lang="en-US" sz="4800">
                <a:solidFill>
                  <a:srgbClr val="000000"/>
                </a:solidFill>
                <a:latin typeface="Times New Roman"/>
                <a:ea typeface="Times New Roman"/>
                <a:cs typeface="Times New Roman"/>
                <a:sym typeface="Times New Roman"/>
              </a:rPr>
              <a:t>eyeCheck → </a:t>
            </a:r>
            <a:endParaRPr/>
          </a:p>
          <a:p>
            <a:pPr indent="0" lvl="0" marL="0" rtl="0" algn="l">
              <a:spcBef>
                <a:spcPts val="750"/>
              </a:spcBef>
              <a:spcAft>
                <a:spcPts val="0"/>
              </a:spcAft>
              <a:buSzPct val="80000"/>
              <a:buNone/>
            </a:pPr>
            <a:r>
              <a:rPr b="0" i="0" lang="en-US" sz="4800">
                <a:solidFill>
                  <a:srgbClr val="000000"/>
                </a:solidFill>
                <a:latin typeface="Times New Roman"/>
                <a:ea typeface="Times New Roman"/>
                <a:cs typeface="Times New Roman"/>
                <a:sym typeface="Times New Roman"/>
              </a:rPr>
              <a:t>set blinkTime to X </a:t>
            </a:r>
            <a:endParaRPr/>
          </a:p>
          <a:p>
            <a:pPr indent="0" lvl="0" marL="0" rtl="0" algn="l">
              <a:spcBef>
                <a:spcPts val="750"/>
              </a:spcBef>
              <a:spcAft>
                <a:spcPts val="0"/>
              </a:spcAft>
              <a:buSzPct val="80000"/>
              <a:buNone/>
            </a:pPr>
            <a:r>
              <a:rPr b="0" i="0" lang="en-US" sz="4800">
                <a:solidFill>
                  <a:srgbClr val="000000"/>
                </a:solidFill>
                <a:latin typeface="Times New Roman"/>
                <a:ea typeface="Times New Roman"/>
                <a:cs typeface="Times New Roman"/>
                <a:sym typeface="Times New Roman"/>
              </a:rPr>
              <a:t>set amplitude to Y </a:t>
            </a:r>
            <a:endParaRPr/>
          </a:p>
          <a:p>
            <a:pPr indent="0" lvl="0" marL="0" rtl="0" algn="l">
              <a:spcBef>
                <a:spcPts val="750"/>
              </a:spcBef>
              <a:spcAft>
                <a:spcPts val="0"/>
              </a:spcAft>
              <a:buSzPct val="80000"/>
              <a:buNone/>
            </a:pPr>
            <a:r>
              <a:rPr b="0" i="0" lang="en-US" sz="4800">
                <a:solidFill>
                  <a:srgbClr val="000000"/>
                </a:solidFill>
                <a:latin typeface="Times New Roman"/>
                <a:ea typeface="Times New Roman"/>
                <a:cs typeface="Times New Roman"/>
                <a:sym typeface="Times New Roman"/>
              </a:rPr>
              <a:t>set six eye point to ep[] </a:t>
            </a:r>
            <a:endParaRPr/>
          </a:p>
          <a:p>
            <a:pPr indent="0" lvl="0" marL="0" rtl="0" algn="l">
              <a:spcBef>
                <a:spcPts val="750"/>
              </a:spcBef>
              <a:spcAft>
                <a:spcPts val="0"/>
              </a:spcAft>
              <a:buSzPct val="80000"/>
              <a:buNone/>
            </a:pPr>
            <a:r>
              <a:rPr b="0" i="0" lang="en-US" sz="4800">
                <a:solidFill>
                  <a:srgbClr val="000000"/>
                </a:solidFill>
                <a:latin typeface="Times New Roman"/>
                <a:ea typeface="Times New Roman"/>
                <a:cs typeface="Times New Roman"/>
                <a:sym typeface="Times New Roman"/>
              </a:rPr>
              <a:t>openCloseCheck = (|ep[2]- ep[6]|+|ep[3]- </a:t>
            </a:r>
            <a:endParaRPr/>
          </a:p>
          <a:p>
            <a:pPr indent="0" lvl="0" marL="0" rtl="0" algn="l">
              <a:spcBef>
                <a:spcPts val="750"/>
              </a:spcBef>
              <a:spcAft>
                <a:spcPts val="0"/>
              </a:spcAft>
              <a:buSzPct val="80000"/>
              <a:buNone/>
            </a:pPr>
            <a:r>
              <a:rPr b="0" i="0" lang="en-US" sz="4800">
                <a:solidFill>
                  <a:srgbClr val="000000"/>
                </a:solidFill>
                <a:latin typeface="Times New Roman"/>
                <a:ea typeface="Times New Roman"/>
                <a:cs typeface="Times New Roman"/>
                <a:sym typeface="Times New Roman"/>
              </a:rPr>
              <a:t>ep[5]|)/(2*|ep[1] – ep[4]|) </a:t>
            </a:r>
            <a:endParaRPr/>
          </a:p>
          <a:p>
            <a:pPr indent="0" lvl="0" marL="0" rtl="0" algn="l">
              <a:spcBef>
                <a:spcPts val="750"/>
              </a:spcBef>
              <a:spcAft>
                <a:spcPts val="0"/>
              </a:spcAft>
              <a:buSzPct val="80000"/>
              <a:buNone/>
            </a:pPr>
            <a:r>
              <a:rPr b="0" i="0" lang="en-US" sz="4800">
                <a:solidFill>
                  <a:srgbClr val="000000"/>
                </a:solidFill>
                <a:latin typeface="Times New Roman"/>
                <a:ea typeface="Times New Roman"/>
                <a:cs typeface="Times New Roman"/>
                <a:sym typeface="Times New Roman"/>
              </a:rPr>
              <a:t>if current blinkTime &gt; X and current amplitude &lt; Y </a:t>
            </a:r>
            <a:endParaRPr/>
          </a:p>
          <a:p>
            <a:pPr indent="0" lvl="0" marL="0" rtl="0" algn="l">
              <a:spcBef>
                <a:spcPts val="750"/>
              </a:spcBef>
              <a:spcAft>
                <a:spcPts val="0"/>
              </a:spcAft>
              <a:buSzPct val="80000"/>
              <a:buNone/>
            </a:pPr>
            <a:r>
              <a:rPr b="0" i="0" lang="en-US" sz="4800">
                <a:solidFill>
                  <a:srgbClr val="000000"/>
                </a:solidFill>
                <a:latin typeface="Times New Roman"/>
                <a:ea typeface="Times New Roman"/>
                <a:cs typeface="Times New Roman"/>
                <a:sym typeface="Times New Roman"/>
              </a:rPr>
              <a:t>return True </a:t>
            </a:r>
            <a:endParaRPr/>
          </a:p>
          <a:p>
            <a:pPr indent="0" lvl="0" marL="0" rtl="0" algn="l">
              <a:spcBef>
                <a:spcPts val="750"/>
              </a:spcBef>
              <a:spcAft>
                <a:spcPts val="0"/>
              </a:spcAft>
              <a:buSzPct val="80000"/>
              <a:buNone/>
            </a:pPr>
            <a:r>
              <a:rPr b="0" i="0" lang="en-US" sz="4800">
                <a:solidFill>
                  <a:srgbClr val="000000"/>
                </a:solidFill>
                <a:latin typeface="Times New Roman"/>
                <a:ea typeface="Times New Roman"/>
                <a:cs typeface="Times New Roman"/>
                <a:sym typeface="Times New Roman"/>
              </a:rPr>
              <a:t>else return False </a:t>
            </a:r>
            <a:endParaRPr/>
          </a:p>
          <a:p>
            <a:pPr indent="0" lvl="0" marL="0" rtl="0" algn="l">
              <a:spcBef>
                <a:spcPts val="750"/>
              </a:spcBef>
              <a:spcAft>
                <a:spcPts val="0"/>
              </a:spcAft>
              <a:buSzPct val="80000"/>
              <a:buNone/>
            </a:pPr>
            <a:r>
              <a:rPr b="0" i="0" lang="en-US" sz="4800">
                <a:solidFill>
                  <a:srgbClr val="000000"/>
                </a:solidFill>
                <a:latin typeface="Times New Roman"/>
                <a:ea typeface="Times New Roman"/>
                <a:cs typeface="Times New Roman"/>
                <a:sym typeface="Times New Roman"/>
              </a:rPr>
              <a:t>yawningCheck → </a:t>
            </a:r>
            <a:endParaRPr/>
          </a:p>
          <a:p>
            <a:pPr indent="0" lvl="0" marL="0" rtl="0" algn="l">
              <a:spcBef>
                <a:spcPts val="750"/>
              </a:spcBef>
              <a:spcAft>
                <a:spcPts val="0"/>
              </a:spcAft>
              <a:buSzPct val="80000"/>
              <a:buNone/>
            </a:pPr>
            <a:r>
              <a:rPr b="0" i="0" lang="en-US" sz="4800">
                <a:solidFill>
                  <a:srgbClr val="000000"/>
                </a:solidFill>
                <a:latin typeface="Times New Roman"/>
                <a:ea typeface="Times New Roman"/>
                <a:cs typeface="Times New Roman"/>
                <a:sym typeface="Times New Roman"/>
              </a:rPr>
              <a:t>set yawning threshold </a:t>
            </a:r>
            <a:endParaRPr/>
          </a:p>
          <a:p>
            <a:pPr indent="0" lvl="0" marL="0" rtl="0" algn="l">
              <a:spcBef>
                <a:spcPts val="750"/>
              </a:spcBef>
              <a:spcAft>
                <a:spcPts val="0"/>
              </a:spcAft>
              <a:buSzPct val="80000"/>
              <a:buNone/>
            </a:pPr>
            <a:r>
              <a:rPr b="0" i="0" lang="en-US" sz="4800">
                <a:solidFill>
                  <a:srgbClr val="000000"/>
                </a:solidFill>
                <a:latin typeface="Times New Roman"/>
                <a:ea typeface="Times New Roman"/>
                <a:cs typeface="Times New Roman"/>
                <a:sym typeface="Times New Roman"/>
              </a:rPr>
              <a:t>set the RGB image to Binary </a:t>
            </a:r>
            <a:endParaRPr/>
          </a:p>
          <a:p>
            <a:pPr indent="0" lvl="0" marL="0" rtl="0" algn="l">
              <a:spcBef>
                <a:spcPts val="750"/>
              </a:spcBef>
              <a:spcAft>
                <a:spcPts val="0"/>
              </a:spcAft>
              <a:buSzPct val="80000"/>
              <a:buNone/>
            </a:pPr>
            <a:r>
              <a:rPr b="0" i="0" lang="en-US" sz="4800">
                <a:solidFill>
                  <a:srgbClr val="000000"/>
                </a:solidFill>
                <a:latin typeface="Times New Roman"/>
                <a:ea typeface="Times New Roman"/>
                <a:cs typeface="Times New Roman"/>
                <a:sym typeface="Times New Roman"/>
              </a:rPr>
              <a:t>do find the biggest hole in the mouth </a:t>
            </a:r>
            <a:endParaRPr/>
          </a:p>
          <a:p>
            <a:pPr indent="0" lvl="0" marL="0" rtl="0" algn="l">
              <a:spcBef>
                <a:spcPts val="750"/>
              </a:spcBef>
              <a:spcAft>
                <a:spcPts val="0"/>
              </a:spcAft>
              <a:buSzPct val="80000"/>
              <a:buNone/>
            </a:pPr>
            <a:r>
              <a:rPr b="0" i="0" lang="en-US" sz="4800">
                <a:solidFill>
                  <a:srgbClr val="000000"/>
                </a:solidFill>
                <a:latin typeface="Times New Roman"/>
                <a:ea typeface="Times New Roman"/>
                <a:cs typeface="Times New Roman"/>
                <a:sym typeface="Times New Roman"/>
              </a:rPr>
              <a:t>do verify the mouth opening </a:t>
            </a:r>
            <a:endParaRPr/>
          </a:p>
          <a:p>
            <a:pPr indent="0" lvl="0" marL="0" rtl="0" algn="l">
              <a:spcBef>
                <a:spcPts val="750"/>
              </a:spcBef>
              <a:spcAft>
                <a:spcPts val="0"/>
              </a:spcAft>
              <a:buSzPct val="80000"/>
              <a:buNone/>
            </a:pPr>
            <a:r>
              <a:rPr b="0" i="0" lang="en-US" sz="4800">
                <a:solidFill>
                  <a:srgbClr val="000000"/>
                </a:solidFill>
                <a:latin typeface="Times New Roman"/>
                <a:ea typeface="Times New Roman"/>
                <a:cs typeface="Times New Roman"/>
                <a:sym typeface="Times New Roman"/>
              </a:rPr>
              <a:t>do if current yawning status &gt; yawning threshold </a:t>
            </a:r>
            <a:endParaRPr/>
          </a:p>
          <a:p>
            <a:pPr indent="0" lvl="0" marL="0" rtl="0" algn="l">
              <a:spcBef>
                <a:spcPts val="750"/>
              </a:spcBef>
              <a:spcAft>
                <a:spcPts val="0"/>
              </a:spcAft>
              <a:buSzPct val="80000"/>
              <a:buNone/>
            </a:pPr>
            <a:r>
              <a:rPr b="0" i="0" lang="en-US" sz="4800">
                <a:solidFill>
                  <a:srgbClr val="000000"/>
                </a:solidFill>
                <a:latin typeface="Times New Roman"/>
                <a:ea typeface="Times New Roman"/>
                <a:cs typeface="Times New Roman"/>
                <a:sym typeface="Times New Roman"/>
              </a:rPr>
              <a:t>return True </a:t>
            </a:r>
            <a:endParaRPr/>
          </a:p>
          <a:p>
            <a:pPr indent="0" lvl="0" marL="0" rtl="0" algn="l">
              <a:spcBef>
                <a:spcPts val="750"/>
              </a:spcBef>
              <a:spcAft>
                <a:spcPts val="0"/>
              </a:spcAft>
              <a:buSzPct val="80000"/>
              <a:buNone/>
            </a:pPr>
            <a:r>
              <a:rPr b="0" i="0" lang="en-US" sz="4800">
                <a:solidFill>
                  <a:srgbClr val="000000"/>
                </a:solidFill>
                <a:latin typeface="Times New Roman"/>
                <a:ea typeface="Times New Roman"/>
                <a:cs typeface="Times New Roman"/>
                <a:sym typeface="Times New Roman"/>
              </a:rPr>
              <a:t>else return False</a:t>
            </a:r>
            <a:endParaRPr/>
          </a:p>
          <a:p>
            <a:pPr indent="-240055" lvl="0" marL="257175" rtl="0" algn="l">
              <a:spcBef>
                <a:spcPts val="750"/>
              </a:spcBef>
              <a:spcAft>
                <a:spcPts val="0"/>
              </a:spcAft>
              <a:buSzPct val="800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7"/>
          <p:cNvSpPr txBox="1"/>
          <p:nvPr>
            <p:ph type="title"/>
          </p:nvPr>
        </p:nvSpPr>
        <p:spPr>
          <a:xfrm>
            <a:off x="167760" y="159489"/>
            <a:ext cx="6447501" cy="556437"/>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2700"/>
              <a:buFont typeface="Times New Roman"/>
              <a:buNone/>
            </a:pPr>
            <a:r>
              <a:rPr lang="en-US">
                <a:latin typeface="Times New Roman"/>
                <a:ea typeface="Times New Roman"/>
                <a:cs typeface="Times New Roman"/>
                <a:sym typeface="Times New Roman"/>
              </a:rPr>
              <a:t>PSEUDO CODE</a:t>
            </a:r>
            <a:endParaRPr/>
          </a:p>
        </p:txBody>
      </p:sp>
      <p:sp>
        <p:nvSpPr>
          <p:cNvPr id="255" name="Google Shape;255;p37"/>
          <p:cNvSpPr txBox="1"/>
          <p:nvPr>
            <p:ph idx="1" type="body"/>
          </p:nvPr>
        </p:nvSpPr>
        <p:spPr>
          <a:xfrm>
            <a:off x="571797" y="1173874"/>
            <a:ext cx="6447501" cy="291058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spcBef>
                <a:spcPts val="0"/>
              </a:spcBef>
              <a:spcAft>
                <a:spcPts val="0"/>
              </a:spcAft>
              <a:buSzPct val="77037"/>
              <a:buNone/>
            </a:pPr>
            <a:r>
              <a:rPr b="0" i="0" lang="en-US">
                <a:solidFill>
                  <a:srgbClr val="000000"/>
                </a:solidFill>
                <a:latin typeface="Times New Roman"/>
                <a:ea typeface="Times New Roman"/>
                <a:cs typeface="Times New Roman"/>
                <a:sym typeface="Times New Roman"/>
              </a:rPr>
              <a:t>alarm → </a:t>
            </a:r>
            <a:endParaRPr/>
          </a:p>
          <a:p>
            <a:pPr indent="0" lvl="0" marL="0" rtl="0" algn="l">
              <a:spcBef>
                <a:spcPts val="750"/>
              </a:spcBef>
              <a:spcAft>
                <a:spcPts val="0"/>
              </a:spcAft>
              <a:buSzPct val="77037"/>
              <a:buNone/>
            </a:pPr>
            <a:r>
              <a:rPr b="0" i="0" lang="en-US">
                <a:solidFill>
                  <a:srgbClr val="000000"/>
                </a:solidFill>
                <a:latin typeface="Times New Roman"/>
                <a:ea typeface="Times New Roman"/>
                <a:cs typeface="Times New Roman"/>
                <a:sym typeface="Times New Roman"/>
              </a:rPr>
              <a:t>if eyeCheck() == true OR yawningCheck() == true </a:t>
            </a:r>
            <a:endParaRPr/>
          </a:p>
          <a:p>
            <a:pPr indent="0" lvl="0" marL="0" rtl="0" algn="l">
              <a:spcBef>
                <a:spcPts val="750"/>
              </a:spcBef>
              <a:spcAft>
                <a:spcPts val="0"/>
              </a:spcAft>
              <a:buSzPct val="77037"/>
              <a:buNone/>
            </a:pPr>
            <a:r>
              <a:rPr b="0" i="0" lang="en-US">
                <a:solidFill>
                  <a:srgbClr val="000000"/>
                </a:solidFill>
                <a:latin typeface="Times New Roman"/>
                <a:ea typeface="Times New Roman"/>
                <a:cs typeface="Times New Roman"/>
                <a:sym typeface="Times New Roman"/>
              </a:rPr>
              <a:t>ringAlarm() </a:t>
            </a:r>
            <a:endParaRPr/>
          </a:p>
          <a:p>
            <a:pPr indent="0" lvl="0" marL="0" rtl="0" algn="l">
              <a:spcBef>
                <a:spcPts val="750"/>
              </a:spcBef>
              <a:spcAft>
                <a:spcPts val="0"/>
              </a:spcAft>
              <a:buSzPct val="77037"/>
              <a:buNone/>
            </a:pPr>
            <a:r>
              <a:rPr b="0" i="0" lang="en-US">
                <a:solidFill>
                  <a:srgbClr val="000000"/>
                </a:solidFill>
                <a:latin typeface="Times New Roman"/>
                <a:ea typeface="Times New Roman"/>
                <a:cs typeface="Times New Roman"/>
                <a:sym typeface="Times New Roman"/>
              </a:rPr>
              <a:t>eyelidClosedFrameCount → </a:t>
            </a:r>
            <a:endParaRPr/>
          </a:p>
          <a:p>
            <a:pPr indent="0" lvl="0" marL="0" rtl="0" algn="l">
              <a:spcBef>
                <a:spcPts val="750"/>
              </a:spcBef>
              <a:spcAft>
                <a:spcPts val="0"/>
              </a:spcAft>
              <a:buSzPct val="77037"/>
              <a:buNone/>
            </a:pPr>
            <a:r>
              <a:rPr b="0" i="0" lang="en-US">
                <a:solidFill>
                  <a:srgbClr val="000000"/>
                </a:solidFill>
                <a:latin typeface="Times New Roman"/>
                <a:ea typeface="Times New Roman"/>
                <a:cs typeface="Times New Roman"/>
                <a:sym typeface="Times New Roman"/>
              </a:rPr>
              <a:t>if frameCount &gt; 15 </a:t>
            </a:r>
            <a:endParaRPr/>
          </a:p>
          <a:p>
            <a:pPr indent="0" lvl="0" marL="0" rtl="0" algn="l">
              <a:spcBef>
                <a:spcPts val="750"/>
              </a:spcBef>
              <a:spcAft>
                <a:spcPts val="0"/>
              </a:spcAft>
              <a:buSzPct val="77037"/>
              <a:buNone/>
            </a:pPr>
            <a:r>
              <a:rPr b="0" i="0" lang="en-US">
                <a:solidFill>
                  <a:srgbClr val="000000"/>
                </a:solidFill>
                <a:latin typeface="Times New Roman"/>
                <a:ea typeface="Times New Roman"/>
                <a:cs typeface="Times New Roman"/>
                <a:sym typeface="Times New Roman"/>
              </a:rPr>
              <a:t>operateAutonomously() </a:t>
            </a:r>
            <a:endParaRPr/>
          </a:p>
          <a:p>
            <a:pPr indent="0" lvl="0" marL="0" rtl="0" algn="l">
              <a:spcBef>
                <a:spcPts val="750"/>
              </a:spcBef>
              <a:spcAft>
                <a:spcPts val="0"/>
              </a:spcAft>
              <a:buSzPct val="77037"/>
              <a:buNone/>
            </a:pPr>
            <a:r>
              <a:rPr b="0" i="0" lang="en-US">
                <a:solidFill>
                  <a:srgbClr val="000000"/>
                </a:solidFill>
                <a:latin typeface="Times New Roman"/>
                <a:ea typeface="Times New Roman"/>
                <a:cs typeface="Times New Roman"/>
                <a:sym typeface="Times New Roman"/>
              </a:rPr>
              <a:t>else drowsinessDetection() </a:t>
            </a:r>
            <a:endParaRPr/>
          </a:p>
          <a:p>
            <a:pPr indent="0" lvl="0" marL="0" rtl="0" algn="l">
              <a:spcBef>
                <a:spcPts val="750"/>
              </a:spcBef>
              <a:spcAft>
                <a:spcPts val="0"/>
              </a:spcAft>
              <a:buSzPct val="77037"/>
              <a:buNone/>
            </a:pPr>
            <a:r>
              <a:rPr b="0" i="0" lang="en-US">
                <a:solidFill>
                  <a:srgbClr val="000000"/>
                </a:solidFill>
                <a:latin typeface="Times New Roman"/>
                <a:ea typeface="Times New Roman"/>
                <a:cs typeface="Times New Roman"/>
                <a:sym typeface="Times New Roman"/>
              </a:rPr>
              <a:t>else drowsinessDetection() </a:t>
            </a:r>
            <a:endParaRPr/>
          </a:p>
          <a:p>
            <a:pPr indent="0" lvl="0" marL="0" rtl="0" algn="l">
              <a:spcBef>
                <a:spcPts val="750"/>
              </a:spcBef>
              <a:spcAft>
                <a:spcPts val="0"/>
              </a:spcAft>
              <a:buSzPct val="77037"/>
              <a:buNone/>
            </a:pPr>
            <a:r>
              <a:rPr b="0" i="0" lang="en-US">
                <a:solidFill>
                  <a:srgbClr val="000000"/>
                </a:solidFill>
                <a:latin typeface="Times New Roman"/>
                <a:ea typeface="Times New Roman"/>
                <a:cs typeface="Times New Roman"/>
                <a:sym typeface="Times New Roman"/>
              </a:rPr>
              <a:t>operateAutonomously → </a:t>
            </a:r>
            <a:endParaRPr/>
          </a:p>
          <a:p>
            <a:pPr indent="0" lvl="0" marL="0" rtl="0" algn="l">
              <a:spcBef>
                <a:spcPts val="750"/>
              </a:spcBef>
              <a:spcAft>
                <a:spcPts val="0"/>
              </a:spcAft>
              <a:buSzPct val="77037"/>
              <a:buNone/>
            </a:pPr>
            <a:r>
              <a:rPr b="0" i="0" lang="en-US">
                <a:solidFill>
                  <a:srgbClr val="000000"/>
                </a:solidFill>
                <a:latin typeface="Times New Roman"/>
                <a:ea typeface="Times New Roman"/>
                <a:cs typeface="Times New Roman"/>
                <a:sym typeface="Times New Roman"/>
              </a:rPr>
              <a:t>bookNSPS() </a:t>
            </a:r>
            <a:endParaRPr/>
          </a:p>
          <a:p>
            <a:pPr indent="0" lvl="0" marL="0" rtl="0" algn="l">
              <a:spcBef>
                <a:spcPts val="750"/>
              </a:spcBef>
              <a:spcAft>
                <a:spcPts val="0"/>
              </a:spcAft>
              <a:buSzPct val="77037"/>
              <a:buNone/>
            </a:pPr>
            <a:r>
              <a:rPr b="0" i="0" lang="en-US">
                <a:solidFill>
                  <a:srgbClr val="000000"/>
                </a:solidFill>
                <a:latin typeface="Times New Roman"/>
                <a:ea typeface="Times New Roman"/>
                <a:cs typeface="Times New Roman"/>
                <a:sym typeface="Times New Roman"/>
              </a:rPr>
              <a:t>pathNavigation() </a:t>
            </a:r>
            <a:endParaRPr/>
          </a:p>
          <a:p>
            <a:pPr indent="0" lvl="0" marL="0" rtl="0" algn="l">
              <a:spcBef>
                <a:spcPts val="750"/>
              </a:spcBef>
              <a:spcAft>
                <a:spcPts val="0"/>
              </a:spcAft>
              <a:buSzPct val="77037"/>
              <a:buNone/>
            </a:pPr>
            <a:r>
              <a:rPr b="0" i="0" lang="en-US">
                <a:solidFill>
                  <a:srgbClr val="000000"/>
                </a:solidFill>
                <a:latin typeface="Times New Roman"/>
                <a:ea typeface="Times New Roman"/>
                <a:cs typeface="Times New Roman"/>
                <a:sym typeface="Times New Roman"/>
              </a:rPr>
              <a:t>notifyAuthority()</a:t>
            </a:r>
            <a:endParaRPr/>
          </a:p>
          <a:p>
            <a:pPr indent="-198907" lvl="0" marL="257175" rtl="0" algn="l">
              <a:spcBef>
                <a:spcPts val="750"/>
              </a:spcBef>
              <a:spcAft>
                <a:spcPts val="0"/>
              </a:spcAft>
              <a:buSzPct val="800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8"/>
          <p:cNvSpPr txBox="1"/>
          <p:nvPr>
            <p:ph type="title"/>
          </p:nvPr>
        </p:nvSpPr>
        <p:spPr>
          <a:xfrm>
            <a:off x="635592" y="2076450"/>
            <a:ext cx="6447501" cy="990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accent1"/>
              </a:buClr>
              <a:buSzPts val="4800"/>
              <a:buFont typeface="Times New Roman"/>
              <a:buNone/>
            </a:pPr>
            <a:r>
              <a:rPr lang="en-US" sz="4800">
                <a:latin typeface="Times New Roman"/>
                <a:ea typeface="Times New Roman"/>
                <a:cs typeface="Times New Roman"/>
                <a:sym typeface="Times New Roman"/>
              </a:rPr>
              <a:t>UML DIAGRAMS</a:t>
            </a:r>
            <a:endParaRPr sz="48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1"/>
          <p:cNvSpPr txBox="1"/>
          <p:nvPr>
            <p:ph type="title"/>
          </p:nvPr>
        </p:nvSpPr>
        <p:spPr>
          <a:xfrm>
            <a:off x="508001" y="457200"/>
            <a:ext cx="6447501" cy="990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2800"/>
              <a:buFont typeface="Spectral"/>
              <a:buNone/>
            </a:pPr>
            <a:r>
              <a:rPr lang="en-US" sz="2800">
                <a:solidFill>
                  <a:schemeClr val="dk1"/>
                </a:solidFill>
                <a:latin typeface="Spectral"/>
                <a:ea typeface="Spectral"/>
                <a:cs typeface="Spectral"/>
                <a:sym typeface="Spectral"/>
              </a:rPr>
              <a:t>DROWSINESS</a:t>
            </a:r>
            <a:br>
              <a:rPr lang="en-US" sz="2800">
                <a:solidFill>
                  <a:schemeClr val="dk1"/>
                </a:solidFill>
                <a:latin typeface="Spectral"/>
                <a:ea typeface="Spectral"/>
                <a:cs typeface="Spectral"/>
                <a:sym typeface="Spectral"/>
              </a:rPr>
            </a:br>
            <a:r>
              <a:rPr lang="en-US" sz="2800">
                <a:solidFill>
                  <a:schemeClr val="dk1"/>
                </a:solidFill>
                <a:latin typeface="Spectral"/>
                <a:ea typeface="Spectral"/>
                <a:cs typeface="Spectral"/>
                <a:sym typeface="Spectral"/>
              </a:rPr>
              <a:t>DETECTION SYSTEM </a:t>
            </a:r>
            <a:endParaRPr/>
          </a:p>
        </p:txBody>
      </p:sp>
      <p:sp>
        <p:nvSpPr>
          <p:cNvPr id="157" name="Google Shape;157;p21"/>
          <p:cNvSpPr txBox="1"/>
          <p:nvPr>
            <p:ph idx="1" type="body"/>
          </p:nvPr>
        </p:nvSpPr>
        <p:spPr>
          <a:xfrm>
            <a:off x="549386" y="2038656"/>
            <a:ext cx="3138026" cy="291057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040"/>
              <a:buNone/>
            </a:pPr>
            <a:r>
              <a:rPr b="1" lang="en-US"/>
              <a:t> </a:t>
            </a:r>
            <a:r>
              <a:rPr b="1" lang="en-US">
                <a:solidFill>
                  <a:schemeClr val="dk1"/>
                </a:solidFill>
                <a:latin typeface="Times New Roman"/>
                <a:ea typeface="Times New Roman"/>
                <a:cs typeface="Times New Roman"/>
                <a:sym typeface="Times New Roman"/>
              </a:rPr>
              <a:t>Team Members :</a:t>
            </a:r>
            <a:endParaRPr/>
          </a:p>
          <a:p>
            <a:pPr indent="-257175" lvl="0" marL="257175" rtl="0" algn="l">
              <a:spcBef>
                <a:spcPts val="750"/>
              </a:spcBef>
              <a:spcAft>
                <a:spcPts val="0"/>
              </a:spcAft>
              <a:buSzPts val="1040"/>
              <a:buChar char="►"/>
            </a:pPr>
            <a:r>
              <a:rPr lang="en-US">
                <a:solidFill>
                  <a:schemeClr val="dk1"/>
                </a:solidFill>
                <a:latin typeface="Times New Roman"/>
                <a:ea typeface="Times New Roman"/>
                <a:cs typeface="Times New Roman"/>
                <a:sym typeface="Times New Roman"/>
              </a:rPr>
              <a:t>     BAGAWATH RP</a:t>
            </a:r>
            <a:endParaRPr/>
          </a:p>
          <a:p>
            <a:pPr indent="-257175" lvl="0" marL="257175" rtl="0" algn="l">
              <a:spcBef>
                <a:spcPts val="750"/>
              </a:spcBef>
              <a:spcAft>
                <a:spcPts val="0"/>
              </a:spcAft>
              <a:buSzPts val="1040"/>
              <a:buChar char="►"/>
            </a:pPr>
            <a:r>
              <a:rPr lang="en-US">
                <a:solidFill>
                  <a:schemeClr val="dk1"/>
                </a:solidFill>
                <a:latin typeface="Times New Roman"/>
                <a:ea typeface="Times New Roman"/>
                <a:cs typeface="Times New Roman"/>
                <a:sym typeface="Times New Roman"/>
              </a:rPr>
              <a:t>     REVATHI S</a:t>
            </a:r>
            <a:endParaRPr/>
          </a:p>
          <a:p>
            <a:pPr indent="-257175" lvl="0" marL="257175" rtl="0" algn="l">
              <a:spcBef>
                <a:spcPts val="750"/>
              </a:spcBef>
              <a:spcAft>
                <a:spcPts val="0"/>
              </a:spcAft>
              <a:buSzPts val="1040"/>
              <a:buChar char="►"/>
            </a:pPr>
            <a:r>
              <a:rPr lang="en-US">
                <a:solidFill>
                  <a:schemeClr val="dk1"/>
                </a:solidFill>
                <a:latin typeface="Times New Roman"/>
                <a:ea typeface="Times New Roman"/>
                <a:cs typeface="Times New Roman"/>
                <a:sym typeface="Times New Roman"/>
              </a:rPr>
              <a:t>     SARADHA R</a:t>
            </a:r>
            <a:endParaRPr/>
          </a:p>
          <a:p>
            <a:pPr indent="-257175" lvl="0" marL="257175" rtl="0" algn="l">
              <a:spcBef>
                <a:spcPts val="750"/>
              </a:spcBef>
              <a:spcAft>
                <a:spcPts val="0"/>
              </a:spcAft>
              <a:buSzPts val="1040"/>
              <a:buChar char="►"/>
            </a:pPr>
            <a:r>
              <a:rPr lang="en-US">
                <a:solidFill>
                  <a:schemeClr val="dk1"/>
                </a:solidFill>
                <a:latin typeface="Times New Roman"/>
                <a:ea typeface="Times New Roman"/>
                <a:cs typeface="Times New Roman"/>
                <a:sym typeface="Times New Roman"/>
              </a:rPr>
              <a:t>     SHILPA GLORY D</a:t>
            </a:r>
            <a:endParaRPr>
              <a:solidFill>
                <a:schemeClr val="dk1"/>
              </a:solidFill>
              <a:latin typeface="Times New Roman"/>
              <a:ea typeface="Times New Roman"/>
              <a:cs typeface="Times New Roman"/>
              <a:sym typeface="Times New Roman"/>
            </a:endParaRPr>
          </a:p>
        </p:txBody>
      </p:sp>
      <p:sp>
        <p:nvSpPr>
          <p:cNvPr id="158" name="Google Shape;158;p21"/>
          <p:cNvSpPr txBox="1"/>
          <p:nvPr>
            <p:ph idx="2" type="body"/>
          </p:nvPr>
        </p:nvSpPr>
        <p:spPr>
          <a:xfrm>
            <a:off x="3980508" y="2042949"/>
            <a:ext cx="3138026" cy="291058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SzPts val="1120"/>
              <a:buNone/>
            </a:pPr>
            <a:r>
              <a:rPr b="1" i="0" lang="en-US" sz="1400" u="none" cap="none" strike="noStrike">
                <a:solidFill>
                  <a:srgbClr val="000000"/>
                </a:solidFill>
                <a:latin typeface="Times New Roman"/>
                <a:ea typeface="Times New Roman"/>
                <a:cs typeface="Times New Roman"/>
                <a:sym typeface="Times New Roman"/>
              </a:rPr>
              <a:t>Guided By,</a:t>
            </a:r>
            <a:endParaRPr/>
          </a:p>
          <a:p>
            <a:pPr indent="0" lvl="0" marL="0" marR="0" rtl="0" algn="l">
              <a:lnSpc>
                <a:spcPct val="100000"/>
              </a:lnSpc>
              <a:spcBef>
                <a:spcPts val="0"/>
              </a:spcBef>
              <a:spcAft>
                <a:spcPts val="0"/>
              </a:spcAft>
              <a:buSzPts val="1120"/>
              <a:buNone/>
            </a:pPr>
            <a:r>
              <a:rPr b="0" i="0" lang="en-US" sz="1400" u="none" cap="none" strike="noStrike">
                <a:solidFill>
                  <a:srgbClr val="000000"/>
                </a:solidFill>
                <a:latin typeface="Times New Roman"/>
                <a:ea typeface="Times New Roman"/>
                <a:cs typeface="Times New Roman"/>
                <a:sym typeface="Times New Roman"/>
              </a:rPr>
              <a:t>Dr. G. Nalinipriya M.E., Ph.D.,</a:t>
            </a:r>
            <a:endParaRPr/>
          </a:p>
          <a:p>
            <a:pPr indent="0" lvl="0" marL="0" marR="0" rtl="0" algn="l">
              <a:lnSpc>
                <a:spcPct val="100000"/>
              </a:lnSpc>
              <a:spcBef>
                <a:spcPts val="0"/>
              </a:spcBef>
              <a:spcAft>
                <a:spcPts val="0"/>
              </a:spcAft>
              <a:buSzPts val="1120"/>
              <a:buNone/>
            </a:pPr>
            <a:r>
              <a:rPr b="0" i="0" lang="en-US" sz="1400" u="none" cap="none" strike="noStrike">
                <a:solidFill>
                  <a:srgbClr val="000000"/>
                </a:solidFill>
                <a:latin typeface="Times New Roman"/>
                <a:ea typeface="Times New Roman"/>
                <a:cs typeface="Times New Roman"/>
                <a:sym typeface="Times New Roman"/>
              </a:rPr>
              <a:t>Professor,</a:t>
            </a:r>
            <a:endParaRPr/>
          </a:p>
          <a:p>
            <a:pPr indent="0" lvl="0" marL="0" marR="0" rtl="0" algn="l">
              <a:lnSpc>
                <a:spcPct val="100000"/>
              </a:lnSpc>
              <a:spcBef>
                <a:spcPts val="0"/>
              </a:spcBef>
              <a:spcAft>
                <a:spcPts val="0"/>
              </a:spcAft>
              <a:buSzPts val="1120"/>
              <a:buNone/>
            </a:pPr>
            <a:r>
              <a:rPr b="0" i="0" lang="en-US" sz="1400" u="none" cap="none" strike="noStrike">
                <a:solidFill>
                  <a:srgbClr val="000000"/>
                </a:solidFill>
                <a:latin typeface="Times New Roman"/>
                <a:ea typeface="Times New Roman"/>
                <a:cs typeface="Times New Roman"/>
                <a:sym typeface="Times New Roman"/>
              </a:rPr>
              <a:t>Dept. of Information Technology,</a:t>
            </a:r>
            <a:endParaRPr/>
          </a:p>
          <a:p>
            <a:pPr indent="0" lvl="0" marL="0" marR="0" rtl="0" algn="l">
              <a:lnSpc>
                <a:spcPct val="100000"/>
              </a:lnSpc>
              <a:spcBef>
                <a:spcPts val="0"/>
              </a:spcBef>
              <a:spcAft>
                <a:spcPts val="0"/>
              </a:spcAft>
              <a:buSzPts val="1120"/>
              <a:buNone/>
            </a:pPr>
            <a:r>
              <a:rPr b="0" i="0" lang="en-US" sz="1400" u="none" cap="none" strike="noStrike">
                <a:solidFill>
                  <a:srgbClr val="000000"/>
                </a:solidFill>
                <a:latin typeface="Times New Roman"/>
                <a:ea typeface="Times New Roman"/>
                <a:cs typeface="Times New Roman"/>
                <a:sym typeface="Times New Roman"/>
              </a:rPr>
              <a:t>Saveetha Engineering College.</a:t>
            </a:r>
            <a:endParaRPr/>
          </a:p>
          <a:p>
            <a:pPr indent="-188595" lvl="0" marL="257175" rtl="0" algn="l">
              <a:spcBef>
                <a:spcPts val="750"/>
              </a:spcBef>
              <a:spcAft>
                <a:spcPts val="0"/>
              </a:spcAft>
              <a:buSzPts val="108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9"/>
          <p:cNvSpPr txBox="1"/>
          <p:nvPr>
            <p:ph type="title"/>
          </p:nvPr>
        </p:nvSpPr>
        <p:spPr>
          <a:xfrm>
            <a:off x="181937" y="152400"/>
            <a:ext cx="3929320" cy="57770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2800"/>
              <a:buFont typeface="Times New Roman"/>
              <a:buNone/>
            </a:pPr>
            <a:r>
              <a:rPr lang="en-US" sz="2800">
                <a:solidFill>
                  <a:schemeClr val="accent1"/>
                </a:solidFill>
                <a:latin typeface="Times New Roman"/>
                <a:ea typeface="Times New Roman"/>
                <a:cs typeface="Times New Roman"/>
                <a:sym typeface="Times New Roman"/>
              </a:rPr>
              <a:t>USE CASE DIAGRAM</a:t>
            </a:r>
            <a:endParaRPr/>
          </a:p>
        </p:txBody>
      </p:sp>
      <p:pic>
        <p:nvPicPr>
          <p:cNvPr id="266" name="Google Shape;266;p39"/>
          <p:cNvPicPr preferRelativeResize="0"/>
          <p:nvPr/>
        </p:nvPicPr>
        <p:blipFill rotWithShape="1">
          <a:blip r:embed="rId3">
            <a:alphaModFix/>
          </a:blip>
          <a:srcRect b="0" l="0" r="0" t="0"/>
          <a:stretch/>
        </p:blipFill>
        <p:spPr>
          <a:xfrm>
            <a:off x="1903371" y="730102"/>
            <a:ext cx="3839581" cy="431694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0"/>
          <p:cNvSpPr txBox="1"/>
          <p:nvPr>
            <p:ph type="title"/>
          </p:nvPr>
        </p:nvSpPr>
        <p:spPr>
          <a:xfrm>
            <a:off x="167834" y="95694"/>
            <a:ext cx="3886715" cy="655674"/>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imes New Roman"/>
              <a:buNone/>
            </a:pPr>
            <a:r>
              <a:rPr lang="en-US" sz="3200">
                <a:latin typeface="Times New Roman"/>
                <a:ea typeface="Times New Roman"/>
                <a:cs typeface="Times New Roman"/>
                <a:sym typeface="Times New Roman"/>
              </a:rPr>
              <a:t>ACTIVITY DIAGRAM</a:t>
            </a:r>
            <a:endParaRPr sz="3200">
              <a:latin typeface="Times New Roman"/>
              <a:ea typeface="Times New Roman"/>
              <a:cs typeface="Times New Roman"/>
              <a:sym typeface="Times New Roman"/>
            </a:endParaRPr>
          </a:p>
        </p:txBody>
      </p:sp>
      <p:pic>
        <p:nvPicPr>
          <p:cNvPr id="272" name="Google Shape;272;p40"/>
          <p:cNvPicPr preferRelativeResize="0"/>
          <p:nvPr/>
        </p:nvPicPr>
        <p:blipFill rotWithShape="1">
          <a:blip r:embed="rId3">
            <a:alphaModFix/>
          </a:blip>
          <a:srcRect b="0" l="0" r="0" t="0"/>
          <a:stretch/>
        </p:blipFill>
        <p:spPr>
          <a:xfrm>
            <a:off x="1937564" y="751368"/>
            <a:ext cx="3492129" cy="429643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1"/>
          <p:cNvSpPr txBox="1"/>
          <p:nvPr>
            <p:ph type="title"/>
          </p:nvPr>
        </p:nvSpPr>
        <p:spPr>
          <a:xfrm>
            <a:off x="196113" y="131135"/>
            <a:ext cx="3418957" cy="549349"/>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imes New Roman"/>
              <a:buNone/>
            </a:pPr>
            <a:r>
              <a:rPr lang="en-US">
                <a:latin typeface="Times New Roman"/>
                <a:ea typeface="Times New Roman"/>
                <a:cs typeface="Times New Roman"/>
                <a:sym typeface="Times New Roman"/>
              </a:rPr>
              <a:t>SEQUENCE DIAGRAM</a:t>
            </a:r>
            <a:endParaRPr>
              <a:latin typeface="Times New Roman"/>
              <a:ea typeface="Times New Roman"/>
              <a:cs typeface="Times New Roman"/>
              <a:sym typeface="Times New Roman"/>
            </a:endParaRPr>
          </a:p>
        </p:txBody>
      </p:sp>
      <p:pic>
        <p:nvPicPr>
          <p:cNvPr id="278" name="Google Shape;278;p41"/>
          <p:cNvPicPr preferRelativeResize="0"/>
          <p:nvPr/>
        </p:nvPicPr>
        <p:blipFill rotWithShape="1">
          <a:blip r:embed="rId3">
            <a:alphaModFix/>
          </a:blip>
          <a:srcRect b="0" l="0" r="0" t="0"/>
          <a:stretch/>
        </p:blipFill>
        <p:spPr>
          <a:xfrm>
            <a:off x="1347186" y="680484"/>
            <a:ext cx="4727549" cy="446301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2"/>
          <p:cNvSpPr txBox="1"/>
          <p:nvPr>
            <p:ph type="title"/>
          </p:nvPr>
        </p:nvSpPr>
        <p:spPr>
          <a:xfrm>
            <a:off x="465472" y="301256"/>
            <a:ext cx="4163236" cy="542260"/>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imes New Roman"/>
              <a:buNone/>
            </a:pPr>
            <a:r>
              <a:rPr lang="en-US">
                <a:latin typeface="Times New Roman"/>
                <a:ea typeface="Times New Roman"/>
                <a:cs typeface="Times New Roman"/>
                <a:sym typeface="Times New Roman"/>
              </a:rPr>
              <a:t>SOFTWARE REQUIREMENT</a:t>
            </a:r>
            <a:endParaRPr>
              <a:latin typeface="Times New Roman"/>
              <a:ea typeface="Times New Roman"/>
              <a:cs typeface="Times New Roman"/>
              <a:sym typeface="Times New Roman"/>
            </a:endParaRPr>
          </a:p>
        </p:txBody>
      </p:sp>
      <p:sp>
        <p:nvSpPr>
          <p:cNvPr id="284" name="Google Shape;284;p42"/>
          <p:cNvSpPr txBox="1"/>
          <p:nvPr>
            <p:ph idx="1" type="body"/>
          </p:nvPr>
        </p:nvSpPr>
        <p:spPr>
          <a:xfrm>
            <a:off x="2032002" y="1041548"/>
            <a:ext cx="2355702" cy="990600"/>
          </a:xfrm>
          <a:prstGeom prst="rect">
            <a:avLst/>
          </a:prstGeom>
          <a:noFill/>
          <a:ln>
            <a:noFill/>
          </a:ln>
        </p:spPr>
        <p:txBody>
          <a:bodyPr anchorCtr="0" anchor="t" bIns="45700" lIns="91425" spcFirstLastPara="1" rIns="91425" wrap="square" tIns="45700">
            <a:normAutofit/>
          </a:bodyPr>
          <a:lstStyle/>
          <a:p>
            <a:pPr indent="-257175" lvl="0" marL="257175" rtl="0" algn="l">
              <a:spcBef>
                <a:spcPts val="0"/>
              </a:spcBef>
              <a:spcAft>
                <a:spcPts val="0"/>
              </a:spcAft>
              <a:buSzPts val="1040"/>
              <a:buChar char="►"/>
            </a:pPr>
            <a:r>
              <a:rPr lang="en-US">
                <a:latin typeface="Times New Roman"/>
                <a:ea typeface="Times New Roman"/>
                <a:cs typeface="Times New Roman"/>
                <a:sym typeface="Times New Roman"/>
              </a:rPr>
              <a:t>PYTHON </a:t>
            </a:r>
            <a:endParaRPr/>
          </a:p>
          <a:p>
            <a:pPr indent="-257175" lvl="0" marL="257175" rtl="0" algn="l">
              <a:spcBef>
                <a:spcPts val="750"/>
              </a:spcBef>
              <a:spcAft>
                <a:spcPts val="0"/>
              </a:spcAft>
              <a:buSzPts val="1040"/>
              <a:buChar char="►"/>
            </a:pPr>
            <a:r>
              <a:rPr lang="en-US">
                <a:latin typeface="Times New Roman"/>
                <a:ea typeface="Times New Roman"/>
                <a:cs typeface="Times New Roman"/>
                <a:sym typeface="Times New Roman"/>
              </a:rPr>
              <a:t>TENSOR FLOW</a:t>
            </a:r>
            <a:endParaRPr/>
          </a:p>
          <a:p>
            <a:pPr indent="-257175" lvl="0" marL="257175" rtl="0" algn="l">
              <a:spcBef>
                <a:spcPts val="750"/>
              </a:spcBef>
              <a:spcAft>
                <a:spcPts val="0"/>
              </a:spcAft>
              <a:buSzPts val="1040"/>
              <a:buChar char="►"/>
            </a:pPr>
            <a:r>
              <a:rPr lang="en-US">
                <a:latin typeface="Times New Roman"/>
                <a:ea typeface="Times New Roman"/>
                <a:cs typeface="Times New Roman"/>
                <a:sym typeface="Times New Roman"/>
              </a:rPr>
              <a:t>OPEN CV</a:t>
            </a:r>
            <a:endParaRPr/>
          </a:p>
        </p:txBody>
      </p:sp>
      <p:sp>
        <p:nvSpPr>
          <p:cNvPr id="285" name="Google Shape;285;p42"/>
          <p:cNvSpPr txBox="1"/>
          <p:nvPr/>
        </p:nvSpPr>
        <p:spPr>
          <a:xfrm>
            <a:off x="465472" y="2300620"/>
            <a:ext cx="4323907" cy="542260"/>
          </a:xfrm>
          <a:prstGeom prst="rect">
            <a:avLst/>
          </a:prstGeom>
          <a:noFill/>
          <a:ln>
            <a:noFill/>
          </a:ln>
        </p:spPr>
        <p:txBody>
          <a:bodyPr anchorCtr="0" anchor="t" bIns="45700" lIns="91425" spcFirstLastPara="1" rIns="91425" wrap="square" tIns="45700">
            <a:normAutofit fontScale="82500" lnSpcReduction="10000"/>
          </a:bodyPr>
          <a:lstStyle/>
          <a:p>
            <a:pPr indent="0" lvl="0" marL="0" marR="0" rtl="0" algn="l">
              <a:spcBef>
                <a:spcPts val="0"/>
              </a:spcBef>
              <a:spcAft>
                <a:spcPts val="0"/>
              </a:spcAft>
              <a:buClr>
                <a:schemeClr val="accent1"/>
              </a:buClr>
              <a:buSzPct val="100000"/>
              <a:buFont typeface="Times New Roman"/>
              <a:buNone/>
            </a:pPr>
            <a:r>
              <a:rPr b="0" i="0" lang="en-US" sz="2800" u="none" cap="none" strike="noStrike">
                <a:solidFill>
                  <a:schemeClr val="accent1"/>
                </a:solidFill>
                <a:latin typeface="Times New Roman"/>
                <a:ea typeface="Times New Roman"/>
                <a:cs typeface="Times New Roman"/>
                <a:sym typeface="Times New Roman"/>
              </a:rPr>
              <a:t>HARDWARE REQUIREMENT</a:t>
            </a:r>
            <a:endParaRPr b="0" i="0" sz="2800" u="none" cap="none" strike="noStrike">
              <a:solidFill>
                <a:schemeClr val="accent1"/>
              </a:solidFill>
              <a:latin typeface="Times New Roman"/>
              <a:ea typeface="Times New Roman"/>
              <a:cs typeface="Times New Roman"/>
              <a:sym typeface="Times New Roman"/>
            </a:endParaRPr>
          </a:p>
        </p:txBody>
      </p:sp>
      <p:sp>
        <p:nvSpPr>
          <p:cNvPr id="286" name="Google Shape;286;p42"/>
          <p:cNvSpPr txBox="1"/>
          <p:nvPr/>
        </p:nvSpPr>
        <p:spPr>
          <a:xfrm>
            <a:off x="2032002" y="3040912"/>
            <a:ext cx="3050361" cy="1451308"/>
          </a:xfrm>
          <a:prstGeom prst="rect">
            <a:avLst/>
          </a:prstGeom>
          <a:noFill/>
          <a:ln>
            <a:noFill/>
          </a:ln>
        </p:spPr>
        <p:txBody>
          <a:bodyPr anchorCtr="0" anchor="t" bIns="45700" lIns="91425" spcFirstLastPara="1" rIns="91425" wrap="square" tIns="45700">
            <a:normAutofit lnSpcReduction="10000"/>
          </a:bodyPr>
          <a:lstStyle/>
          <a:p>
            <a:pPr indent="-257175" lvl="0" marL="257175" marR="0" rtl="0" algn="just">
              <a:spcBef>
                <a:spcPts val="0"/>
              </a:spcBef>
              <a:spcAft>
                <a:spcPts val="0"/>
              </a:spcAft>
              <a:buClr>
                <a:schemeClr val="accent1"/>
              </a:buClr>
              <a:buSzPts val="810"/>
              <a:buFont typeface="Noto Sans Symbols"/>
              <a:buChar char="►"/>
            </a:pPr>
            <a:r>
              <a:rPr b="0" i="0" lang="en-US" sz="1350" u="none" cap="none" strike="noStrike">
                <a:solidFill>
                  <a:schemeClr val="dk1"/>
                </a:solidFill>
                <a:latin typeface="Times New Roman"/>
                <a:ea typeface="Times New Roman"/>
                <a:cs typeface="Times New Roman"/>
                <a:sym typeface="Times New Roman"/>
              </a:rPr>
              <a:t>RASPBERRY PI 3 </a:t>
            </a:r>
            <a:endParaRPr/>
          </a:p>
          <a:p>
            <a:pPr indent="-257175" lvl="0" marL="257175" marR="0" rtl="0" algn="just">
              <a:spcBef>
                <a:spcPts val="750"/>
              </a:spcBef>
              <a:spcAft>
                <a:spcPts val="0"/>
              </a:spcAft>
              <a:buClr>
                <a:schemeClr val="accent1"/>
              </a:buClr>
              <a:buSzPts val="810"/>
              <a:buFont typeface="Noto Sans Symbols"/>
              <a:buChar char="►"/>
            </a:pPr>
            <a:r>
              <a:rPr b="0" i="0" lang="en-US" sz="1350" u="none" cap="none" strike="noStrike">
                <a:solidFill>
                  <a:schemeClr val="dk1"/>
                </a:solidFill>
                <a:latin typeface="Times New Roman"/>
                <a:ea typeface="Times New Roman"/>
                <a:cs typeface="Times New Roman"/>
                <a:sym typeface="Times New Roman"/>
              </a:rPr>
              <a:t>CAMERA</a:t>
            </a:r>
            <a:endParaRPr/>
          </a:p>
          <a:p>
            <a:pPr indent="-257175" lvl="0" marL="257175" marR="0" rtl="0" algn="just">
              <a:spcBef>
                <a:spcPts val="750"/>
              </a:spcBef>
              <a:spcAft>
                <a:spcPts val="0"/>
              </a:spcAft>
              <a:buClr>
                <a:schemeClr val="accent1"/>
              </a:buClr>
              <a:buSzPts val="810"/>
              <a:buFont typeface="Noto Sans Symbols"/>
              <a:buChar char="►"/>
            </a:pPr>
            <a:r>
              <a:rPr b="0" i="0" lang="en-US" sz="1350" u="none" cap="none" strike="noStrike">
                <a:solidFill>
                  <a:schemeClr val="dk1"/>
                </a:solidFill>
                <a:latin typeface="Times New Roman"/>
                <a:ea typeface="Times New Roman"/>
                <a:cs typeface="Times New Roman"/>
                <a:sym typeface="Times New Roman"/>
              </a:rPr>
              <a:t>GPS MODULE</a:t>
            </a:r>
            <a:endParaRPr/>
          </a:p>
          <a:p>
            <a:pPr indent="-257175" lvl="0" marL="257175" marR="0" rtl="0" algn="just">
              <a:spcBef>
                <a:spcPts val="750"/>
              </a:spcBef>
              <a:spcAft>
                <a:spcPts val="0"/>
              </a:spcAft>
              <a:buClr>
                <a:schemeClr val="accent1"/>
              </a:buClr>
              <a:buSzPts val="810"/>
              <a:buFont typeface="Noto Sans Symbols"/>
              <a:buChar char="►"/>
            </a:pPr>
            <a:r>
              <a:rPr b="0" i="0" lang="en-US" sz="1350" u="none" cap="none" strike="noStrike">
                <a:solidFill>
                  <a:schemeClr val="dk1"/>
                </a:solidFill>
                <a:latin typeface="Times New Roman"/>
                <a:ea typeface="Times New Roman"/>
                <a:cs typeface="Times New Roman"/>
                <a:sym typeface="Times New Roman"/>
              </a:rPr>
              <a:t>GSM MODULE</a:t>
            </a:r>
            <a:endParaRPr/>
          </a:p>
          <a:p>
            <a:pPr indent="-257175" lvl="0" marL="257175" marR="0" rtl="0" algn="just">
              <a:spcBef>
                <a:spcPts val="750"/>
              </a:spcBef>
              <a:spcAft>
                <a:spcPts val="0"/>
              </a:spcAft>
              <a:buClr>
                <a:schemeClr val="accent1"/>
              </a:buClr>
              <a:buSzPts val="810"/>
              <a:buFont typeface="Noto Sans Symbols"/>
              <a:buChar char="►"/>
            </a:pPr>
            <a:r>
              <a:rPr b="0" i="0" lang="en-US" sz="1350" u="none" cap="none" strike="noStrike">
                <a:solidFill>
                  <a:schemeClr val="dk1"/>
                </a:solidFill>
                <a:latin typeface="Times New Roman"/>
                <a:ea typeface="Times New Roman"/>
                <a:cs typeface="Times New Roman"/>
                <a:sym typeface="Times New Roman"/>
              </a:rPr>
              <a:t>VIBRATOR</a:t>
            </a:r>
            <a:endParaRPr/>
          </a:p>
          <a:p>
            <a:pPr indent="0" lvl="0" marL="114300" marR="0" rtl="0" algn="l">
              <a:spcBef>
                <a:spcPts val="750"/>
              </a:spcBef>
              <a:spcAft>
                <a:spcPts val="0"/>
              </a:spcAft>
              <a:buClr>
                <a:schemeClr val="accent1"/>
              </a:buClr>
              <a:buSzPts val="1080"/>
              <a:buFont typeface="Noto Sans Symbols"/>
              <a:buNone/>
            </a:pPr>
            <a:r>
              <a:t/>
            </a:r>
            <a:endParaRPr b="0" i="0" sz="1350" u="none" cap="none" strike="noStrike">
              <a:solidFill>
                <a:srgbClr val="3F3F3F"/>
              </a:solidFill>
              <a:latin typeface="Trebuchet MS"/>
              <a:ea typeface="Trebuchet MS"/>
              <a:cs typeface="Trebuchet MS"/>
              <a:sym typeface="Trebuchet M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accent1"/>
              </a:buClr>
              <a:buSzPts val="2800"/>
              <a:buFont typeface="Times New Roman"/>
              <a:buNone/>
            </a:pPr>
            <a:r>
              <a:rPr lang="en-US" sz="3200">
                <a:latin typeface="Times New Roman"/>
                <a:ea typeface="Times New Roman"/>
                <a:cs typeface="Times New Roman"/>
                <a:sym typeface="Times New Roman"/>
              </a:rPr>
              <a:t>CONCLUSION</a:t>
            </a:r>
            <a:endParaRPr sz="3200">
              <a:latin typeface="Times New Roman"/>
              <a:ea typeface="Times New Roman"/>
              <a:cs typeface="Times New Roman"/>
              <a:sym typeface="Times New Roman"/>
            </a:endParaRPr>
          </a:p>
        </p:txBody>
      </p:sp>
      <p:sp>
        <p:nvSpPr>
          <p:cNvPr id="292" name="Google Shape;292;p43"/>
          <p:cNvSpPr txBox="1"/>
          <p:nvPr>
            <p:ph idx="1" type="body"/>
          </p:nvPr>
        </p:nvSpPr>
        <p:spPr>
          <a:xfrm>
            <a:off x="573970" y="1443099"/>
            <a:ext cx="6259221" cy="3416400"/>
          </a:xfrm>
          <a:prstGeom prst="rect">
            <a:avLst/>
          </a:prstGeom>
          <a:noFill/>
          <a:ln>
            <a:noFill/>
          </a:ln>
        </p:spPr>
        <p:txBody>
          <a:bodyPr anchorCtr="0" anchor="t" bIns="91425" lIns="91425" spcFirstLastPara="1" rIns="91425" wrap="square" tIns="91425">
            <a:normAutofit fontScale="92500" lnSpcReduction="10000"/>
          </a:bodyPr>
          <a:lstStyle/>
          <a:p>
            <a:pPr indent="0" lvl="0" marL="114300" rtl="0" algn="l">
              <a:spcBef>
                <a:spcPts val="0"/>
              </a:spcBef>
              <a:spcAft>
                <a:spcPts val="0"/>
              </a:spcAft>
              <a:buSzPct val="81081"/>
              <a:buNone/>
            </a:pPr>
            <a:r>
              <a:rPr lang="en-US" sz="2400">
                <a:latin typeface="Times New Roman"/>
                <a:ea typeface="Times New Roman"/>
                <a:cs typeface="Times New Roman"/>
                <a:sym typeface="Times New Roman"/>
              </a:rPr>
              <a:t>By this system, </a:t>
            </a:r>
            <a:endParaRPr/>
          </a:p>
          <a:p>
            <a:pPr indent="-342900" lvl="0" marL="457200" rtl="0" algn="l">
              <a:spcBef>
                <a:spcPts val="0"/>
              </a:spcBef>
              <a:spcAft>
                <a:spcPts val="0"/>
              </a:spcAft>
              <a:buSzPct val="81081"/>
              <a:buFont typeface="Arial"/>
              <a:buChar char="•"/>
            </a:pPr>
            <a:r>
              <a:rPr lang="en-US" sz="2400">
                <a:latin typeface="Times New Roman"/>
                <a:ea typeface="Times New Roman"/>
                <a:cs typeface="Times New Roman"/>
                <a:sym typeface="Times New Roman"/>
              </a:rPr>
              <a:t>It prevents the accidents during driving. </a:t>
            </a:r>
            <a:endParaRPr/>
          </a:p>
          <a:p>
            <a:pPr indent="-342900" lvl="0" marL="457200" rtl="0" algn="l">
              <a:spcBef>
                <a:spcPts val="0"/>
              </a:spcBef>
              <a:spcAft>
                <a:spcPts val="0"/>
              </a:spcAft>
              <a:buSzPct val="81081"/>
              <a:buFont typeface="Arial"/>
              <a:buChar char="•"/>
            </a:pPr>
            <a:r>
              <a:rPr lang="en-US" sz="2400">
                <a:latin typeface="Times New Roman"/>
                <a:ea typeface="Times New Roman"/>
                <a:cs typeface="Times New Roman"/>
                <a:sym typeface="Times New Roman"/>
              </a:rPr>
              <a:t>A camera is used to monitor the driver’s eye movement. </a:t>
            </a:r>
            <a:endParaRPr/>
          </a:p>
          <a:p>
            <a:pPr indent="-342900" lvl="0" marL="457200" rtl="0" algn="l">
              <a:spcBef>
                <a:spcPts val="0"/>
              </a:spcBef>
              <a:spcAft>
                <a:spcPts val="0"/>
              </a:spcAft>
              <a:buSzPct val="81081"/>
              <a:buFont typeface="Arial"/>
              <a:buChar char="•"/>
            </a:pPr>
            <a:r>
              <a:rPr lang="en-US" sz="2400">
                <a:latin typeface="Times New Roman"/>
                <a:ea typeface="Times New Roman"/>
                <a:cs typeface="Times New Roman"/>
                <a:sym typeface="Times New Roman"/>
              </a:rPr>
              <a:t>If the predefined safety conditions are not met , it alerts the driver by producing some vibrations in the seat belt. </a:t>
            </a:r>
            <a:endParaRPr/>
          </a:p>
          <a:p>
            <a:pPr indent="-342900" lvl="0" marL="457200" rtl="0" algn="l">
              <a:spcBef>
                <a:spcPts val="0"/>
              </a:spcBef>
              <a:spcAft>
                <a:spcPts val="0"/>
              </a:spcAft>
              <a:buSzPct val="81081"/>
              <a:buFont typeface="Arial"/>
              <a:buChar char="•"/>
            </a:pPr>
            <a:r>
              <a:rPr lang="en-US" sz="2400">
                <a:latin typeface="Times New Roman"/>
                <a:ea typeface="Times New Roman"/>
                <a:cs typeface="Times New Roman"/>
                <a:sym typeface="Times New Roman"/>
              </a:rPr>
              <a:t>Taking an account of worst case scenario , if any accident occurs , the location of the vehicle is notified to the nearby hospitals.</a:t>
            </a:r>
            <a:endParaRPr sz="2400">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4"/>
          <p:cNvSpPr txBox="1"/>
          <p:nvPr>
            <p:ph type="title"/>
          </p:nvPr>
        </p:nvSpPr>
        <p:spPr>
          <a:xfrm>
            <a:off x="160670" y="81516"/>
            <a:ext cx="2398231" cy="49264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2800"/>
              <a:buFont typeface="Times New Roman"/>
              <a:buNone/>
            </a:pPr>
            <a:r>
              <a:rPr lang="en-US" sz="2800">
                <a:latin typeface="Times New Roman"/>
                <a:ea typeface="Times New Roman"/>
                <a:cs typeface="Times New Roman"/>
                <a:sym typeface="Times New Roman"/>
              </a:rPr>
              <a:t>SNAP SHOTS</a:t>
            </a:r>
            <a:endParaRPr sz="2800">
              <a:latin typeface="Times New Roman"/>
              <a:ea typeface="Times New Roman"/>
              <a:cs typeface="Times New Roman"/>
              <a:sym typeface="Times New Roman"/>
            </a:endParaRPr>
          </a:p>
        </p:txBody>
      </p:sp>
      <p:pic>
        <p:nvPicPr>
          <p:cNvPr id="298" name="Google Shape;298;p44"/>
          <p:cNvPicPr preferRelativeResize="0"/>
          <p:nvPr/>
        </p:nvPicPr>
        <p:blipFill rotWithShape="1">
          <a:blip r:embed="rId3">
            <a:alphaModFix/>
          </a:blip>
          <a:srcRect b="0" l="0" r="0" t="0"/>
          <a:stretch/>
        </p:blipFill>
        <p:spPr>
          <a:xfrm>
            <a:off x="678431" y="839300"/>
            <a:ext cx="6232731" cy="358384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5"/>
          <p:cNvSpPr txBox="1"/>
          <p:nvPr>
            <p:ph type="title"/>
          </p:nvPr>
        </p:nvSpPr>
        <p:spPr>
          <a:xfrm>
            <a:off x="89787" y="159488"/>
            <a:ext cx="2617971" cy="5422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2800"/>
              <a:buFont typeface="Times New Roman"/>
              <a:buNone/>
            </a:pPr>
            <a:r>
              <a:rPr lang="en-US" sz="2800">
                <a:latin typeface="Times New Roman"/>
                <a:ea typeface="Times New Roman"/>
                <a:cs typeface="Times New Roman"/>
                <a:sym typeface="Times New Roman"/>
              </a:rPr>
              <a:t>SNAP SHOTS</a:t>
            </a:r>
            <a:endParaRPr sz="2800"/>
          </a:p>
        </p:txBody>
      </p:sp>
      <p:pic>
        <p:nvPicPr>
          <p:cNvPr id="304" name="Google Shape;304;p45"/>
          <p:cNvPicPr preferRelativeResize="0"/>
          <p:nvPr/>
        </p:nvPicPr>
        <p:blipFill rotWithShape="1">
          <a:blip r:embed="rId3">
            <a:alphaModFix/>
          </a:blip>
          <a:srcRect b="0" l="0" r="0" t="0"/>
          <a:stretch/>
        </p:blipFill>
        <p:spPr>
          <a:xfrm>
            <a:off x="650078" y="1038446"/>
            <a:ext cx="6105142" cy="3558362"/>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6"/>
          <p:cNvSpPr txBox="1"/>
          <p:nvPr>
            <p:ph type="title"/>
          </p:nvPr>
        </p:nvSpPr>
        <p:spPr>
          <a:xfrm>
            <a:off x="288262" y="152400"/>
            <a:ext cx="3922232" cy="52099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2800"/>
              <a:buFont typeface="Times New Roman"/>
              <a:buNone/>
            </a:pPr>
            <a:r>
              <a:rPr lang="en-US" sz="2800">
                <a:latin typeface="Times New Roman"/>
                <a:ea typeface="Times New Roman"/>
                <a:cs typeface="Times New Roman"/>
                <a:sym typeface="Times New Roman"/>
              </a:rPr>
              <a:t>REFERENCES</a:t>
            </a:r>
            <a:endParaRPr/>
          </a:p>
        </p:txBody>
      </p:sp>
      <p:sp>
        <p:nvSpPr>
          <p:cNvPr id="310" name="Google Shape;310;p46"/>
          <p:cNvSpPr txBox="1"/>
          <p:nvPr>
            <p:ph idx="1" type="body"/>
          </p:nvPr>
        </p:nvSpPr>
        <p:spPr>
          <a:xfrm>
            <a:off x="508001" y="815163"/>
            <a:ext cx="6615813" cy="4104167"/>
          </a:xfrm>
          <a:prstGeom prst="rect">
            <a:avLst/>
          </a:prstGeom>
          <a:noFill/>
          <a:ln>
            <a:noFill/>
          </a:ln>
        </p:spPr>
        <p:txBody>
          <a:bodyPr anchorCtr="0" anchor="t" bIns="45700" lIns="91425" spcFirstLastPara="1" rIns="91425" wrap="square" tIns="45700">
            <a:normAutofit/>
          </a:bodyPr>
          <a:lstStyle/>
          <a:p>
            <a:pPr indent="-257175" lvl="0" marL="257175" rtl="0" algn="l">
              <a:lnSpc>
                <a:spcPct val="107000"/>
              </a:lnSpc>
              <a:spcBef>
                <a:spcPts val="0"/>
              </a:spcBef>
              <a:spcAft>
                <a:spcPts val="0"/>
              </a:spcAft>
              <a:buSzPts val="1280"/>
              <a:buChar char="►"/>
            </a:pPr>
            <a:r>
              <a:rPr lang="en-US" sz="1600">
                <a:latin typeface="Times New Roman"/>
                <a:ea typeface="Times New Roman"/>
                <a:cs typeface="Times New Roman"/>
                <a:sym typeface="Times New Roman"/>
              </a:rPr>
              <a:t>Gerald Kaefer, Guenter prochart and Reinhold Weiss [1] proposed a wearable alertness monitoring the guard using the physical measures like detecting eye lid closure, reaction time, head movements. A  high level of alertness is one of the most important requirements for people working in dangerous environments was then studies.</a:t>
            </a:r>
            <a:endParaRPr sz="1600">
              <a:latin typeface="Times New Roman"/>
              <a:ea typeface="Times New Roman"/>
              <a:cs typeface="Times New Roman"/>
              <a:sym typeface="Times New Roman"/>
            </a:endParaRPr>
          </a:p>
          <a:p>
            <a:pPr indent="-257175" lvl="0" marL="257175" rtl="0" algn="l">
              <a:lnSpc>
                <a:spcPct val="107000"/>
              </a:lnSpc>
              <a:spcBef>
                <a:spcPts val="1550"/>
              </a:spcBef>
              <a:spcAft>
                <a:spcPts val="0"/>
              </a:spcAft>
              <a:buSzPts val="1280"/>
              <a:buChar char="►"/>
            </a:pPr>
            <a:r>
              <a:rPr lang="en-US" sz="1600">
                <a:latin typeface="Times New Roman"/>
                <a:ea typeface="Times New Roman"/>
                <a:cs typeface="Times New Roman"/>
                <a:sym typeface="Times New Roman"/>
              </a:rPr>
              <a:t>Prachi Parikh and Evangelia Micheli-Tzankao[2] introduced an ECG signal as an alertness of an individual. The movement of an individual was recorded and their movement was analyzed. It had a color code which makes it easier to observe the ways, which enables to give instant feedback.</a:t>
            </a:r>
            <a:endParaRPr sz="1600">
              <a:latin typeface="Times New Roman"/>
              <a:ea typeface="Times New Roman"/>
              <a:cs typeface="Times New Roman"/>
              <a:sym typeface="Times New Roman"/>
            </a:endParaRPr>
          </a:p>
          <a:p>
            <a:pPr indent="-257175" lvl="0" marL="257175" rtl="0" algn="l">
              <a:spcBef>
                <a:spcPts val="1550"/>
              </a:spcBef>
              <a:spcAft>
                <a:spcPts val="0"/>
              </a:spcAft>
              <a:buSzPts val="1280"/>
              <a:buChar char="►"/>
            </a:pPr>
            <a:r>
              <a:rPr lang="en-US" sz="1600">
                <a:latin typeface="Times New Roman"/>
                <a:ea typeface="Times New Roman"/>
                <a:cs typeface="Times New Roman"/>
                <a:sym typeface="Times New Roman"/>
              </a:rPr>
              <a:t>IN [3] knowing that ECG and EOG signals are complex in nature , the process has to be investigated precisely in nature. Thus, EOG signals were recorded between Cornea and Retina. Discrete wavelet was used to decompose the EOG signals</a:t>
            </a:r>
            <a:endParaRPr sz="1600">
              <a:latin typeface="Times New Roman"/>
              <a:ea typeface="Times New Roman"/>
              <a:cs typeface="Times New Roman"/>
              <a:sym typeface="Times New Roman"/>
            </a:endParaRPr>
          </a:p>
          <a:p>
            <a:pPr indent="-188595" lvl="0" marL="257175" rtl="0" algn="l">
              <a:spcBef>
                <a:spcPts val="750"/>
              </a:spcBef>
              <a:spcAft>
                <a:spcPts val="0"/>
              </a:spcAft>
              <a:buSzPts val="1080"/>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7"/>
          <p:cNvSpPr txBox="1"/>
          <p:nvPr>
            <p:ph type="title"/>
          </p:nvPr>
        </p:nvSpPr>
        <p:spPr>
          <a:xfrm>
            <a:off x="451294" y="180753"/>
            <a:ext cx="2419497" cy="53517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2700"/>
              <a:buFont typeface="Times New Roman"/>
              <a:buNone/>
            </a:pPr>
            <a:r>
              <a:rPr lang="en-US">
                <a:latin typeface="Times New Roman"/>
                <a:ea typeface="Times New Roman"/>
                <a:cs typeface="Times New Roman"/>
                <a:sym typeface="Times New Roman"/>
              </a:rPr>
              <a:t>REFERENCES</a:t>
            </a:r>
            <a:endParaRPr/>
          </a:p>
        </p:txBody>
      </p:sp>
      <p:sp>
        <p:nvSpPr>
          <p:cNvPr id="316" name="Google Shape;316;p47"/>
          <p:cNvSpPr txBox="1"/>
          <p:nvPr>
            <p:ph idx="1" type="body"/>
          </p:nvPr>
        </p:nvSpPr>
        <p:spPr>
          <a:xfrm>
            <a:off x="508001" y="900223"/>
            <a:ext cx="6466957" cy="4062524"/>
          </a:xfrm>
          <a:prstGeom prst="rect">
            <a:avLst/>
          </a:prstGeom>
          <a:noFill/>
          <a:ln>
            <a:noFill/>
          </a:ln>
        </p:spPr>
        <p:txBody>
          <a:bodyPr anchorCtr="0" anchor="t" bIns="45700" lIns="91425" spcFirstLastPara="1" rIns="91425" wrap="square" tIns="45700">
            <a:normAutofit fontScale="92500" lnSpcReduction="10000"/>
          </a:bodyPr>
          <a:lstStyle/>
          <a:p>
            <a:pPr indent="-257175" lvl="0" marL="257175" rtl="0" algn="l">
              <a:lnSpc>
                <a:spcPct val="107000"/>
              </a:lnSpc>
              <a:spcBef>
                <a:spcPts val="0"/>
              </a:spcBef>
              <a:spcAft>
                <a:spcPts val="0"/>
              </a:spcAft>
              <a:buSzPct val="80000"/>
              <a:buChar char="►"/>
            </a:pPr>
            <a:r>
              <a:rPr lang="en-US" sz="1600">
                <a:latin typeface="Times New Roman"/>
                <a:ea typeface="Times New Roman"/>
                <a:cs typeface="Times New Roman"/>
                <a:sym typeface="Times New Roman"/>
              </a:rPr>
              <a:t>Smita Jawale, Pragati Malvadia, Ashwini Meena [4] has introduced a image monitoring technique ie, a camera is fixed so that it keeps monitoring the person’s movement. It senses if the person lose his consciousness and immediately sends an alert alarm. They also proposed a computing horizontal technique so as to know the intensity change of the eye location.</a:t>
            </a:r>
            <a:endParaRPr sz="1600">
              <a:latin typeface="Times New Roman"/>
              <a:ea typeface="Times New Roman"/>
              <a:cs typeface="Times New Roman"/>
              <a:sym typeface="Times New Roman"/>
            </a:endParaRPr>
          </a:p>
          <a:p>
            <a:pPr indent="-257175" lvl="0" marL="257175" rtl="0" algn="l">
              <a:lnSpc>
                <a:spcPct val="107000"/>
              </a:lnSpc>
              <a:spcBef>
                <a:spcPts val="1550"/>
              </a:spcBef>
              <a:spcAft>
                <a:spcPts val="0"/>
              </a:spcAft>
              <a:buSzPct val="80000"/>
              <a:buChar char="►"/>
            </a:pPr>
            <a:r>
              <a:rPr lang="en-US" sz="1600">
                <a:latin typeface="Times New Roman"/>
                <a:ea typeface="Times New Roman"/>
                <a:cs typeface="Times New Roman"/>
                <a:sym typeface="Times New Roman"/>
              </a:rPr>
              <a:t>Raees Ahmad[5]improved the system by implementing it by using the cascade object identifier from vision toolbox of matlab, that detects face , eyes ,nose and mouth from the image which Is captured using the web camera and the system provides efficient analysis and good efficiency because,it formulates the different categories of drivers like the drivers with glasses under different light intensities and normal drivers too.</a:t>
            </a:r>
            <a:endParaRPr sz="1600">
              <a:latin typeface="Times New Roman"/>
              <a:ea typeface="Times New Roman"/>
              <a:cs typeface="Times New Roman"/>
              <a:sym typeface="Times New Roman"/>
            </a:endParaRPr>
          </a:p>
          <a:p>
            <a:pPr indent="-257175" lvl="0" marL="257175" rtl="0" algn="l">
              <a:lnSpc>
                <a:spcPct val="107000"/>
              </a:lnSpc>
              <a:spcBef>
                <a:spcPts val="1550"/>
              </a:spcBef>
              <a:spcAft>
                <a:spcPts val="0"/>
              </a:spcAft>
              <a:buSzPct val="80000"/>
              <a:buChar char="►"/>
            </a:pPr>
            <a:r>
              <a:rPr lang="en-US" sz="1600">
                <a:latin typeface="Times New Roman"/>
                <a:ea typeface="Times New Roman"/>
                <a:cs typeface="Times New Roman"/>
                <a:sym typeface="Times New Roman"/>
              </a:rPr>
              <a:t>Takchito Hayami[6]  introduced a system called PERCLOS which determines  frequency between the wakeful and drowsy state of the driver. It is determines the threshold level between the possibilities and the distinction error was evaluated and the drowsy state was analyzed.</a:t>
            </a:r>
            <a:endParaRPr sz="1600">
              <a:latin typeface="Times New Roman"/>
              <a:ea typeface="Times New Roman"/>
              <a:cs typeface="Times New Roman"/>
              <a:sym typeface="Times New Roman"/>
            </a:endParaRPr>
          </a:p>
          <a:p>
            <a:pPr indent="-193776" lvl="0" marL="257175" rtl="0" algn="l">
              <a:spcBef>
                <a:spcPts val="1550"/>
              </a:spcBef>
              <a:spcAft>
                <a:spcPts val="0"/>
              </a:spcAft>
              <a:buSzPct val="80000"/>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8"/>
          <p:cNvSpPr txBox="1"/>
          <p:nvPr>
            <p:ph type="title"/>
          </p:nvPr>
        </p:nvSpPr>
        <p:spPr>
          <a:xfrm>
            <a:off x="330793" y="202019"/>
            <a:ext cx="2440762" cy="52099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2700"/>
              <a:buFont typeface="Times New Roman"/>
              <a:buNone/>
            </a:pPr>
            <a:r>
              <a:rPr lang="en-US">
                <a:latin typeface="Times New Roman"/>
                <a:ea typeface="Times New Roman"/>
                <a:cs typeface="Times New Roman"/>
                <a:sym typeface="Times New Roman"/>
              </a:rPr>
              <a:t>REFERENCES</a:t>
            </a:r>
            <a:endParaRPr>
              <a:latin typeface="Times New Roman"/>
              <a:ea typeface="Times New Roman"/>
              <a:cs typeface="Times New Roman"/>
              <a:sym typeface="Times New Roman"/>
            </a:endParaRPr>
          </a:p>
        </p:txBody>
      </p:sp>
      <p:sp>
        <p:nvSpPr>
          <p:cNvPr id="322" name="Google Shape;322;p48"/>
          <p:cNvSpPr txBox="1"/>
          <p:nvPr>
            <p:ph idx="1" type="body"/>
          </p:nvPr>
        </p:nvSpPr>
        <p:spPr>
          <a:xfrm>
            <a:off x="394587" y="911605"/>
            <a:ext cx="6587460" cy="4029876"/>
          </a:xfrm>
          <a:prstGeom prst="rect">
            <a:avLst/>
          </a:prstGeom>
          <a:noFill/>
          <a:ln>
            <a:noFill/>
          </a:ln>
        </p:spPr>
        <p:txBody>
          <a:bodyPr anchorCtr="0" anchor="t" bIns="45700" lIns="91425" spcFirstLastPara="1" rIns="91425" wrap="square" tIns="45700">
            <a:normAutofit lnSpcReduction="10000"/>
          </a:bodyPr>
          <a:lstStyle/>
          <a:p>
            <a:pPr indent="-257175" lvl="0" marL="257175" rtl="0" algn="l">
              <a:lnSpc>
                <a:spcPct val="107000"/>
              </a:lnSpc>
              <a:spcBef>
                <a:spcPts val="0"/>
              </a:spcBef>
              <a:spcAft>
                <a:spcPts val="0"/>
              </a:spcAft>
              <a:buSzPts val="1120"/>
              <a:buChar char="►"/>
            </a:pPr>
            <a:r>
              <a:rPr lang="en-US" sz="1400">
                <a:latin typeface="Calibri"/>
                <a:ea typeface="Calibri"/>
                <a:cs typeface="Calibri"/>
                <a:sym typeface="Calibri"/>
              </a:rPr>
              <a:t>Robert Gabriel Lupu [7] has stated that depending upon the source light point of view , there are two approaches namely based on ambient and infrared lights. This has an advantage of low computing resources , this comes under the feature based algorithm. On the other hand , the model based algorithm do not detect features but rather finds the best model that is consistent with the image.</a:t>
            </a:r>
            <a:endParaRPr sz="1400">
              <a:latin typeface="Calibri"/>
              <a:ea typeface="Calibri"/>
              <a:cs typeface="Calibri"/>
              <a:sym typeface="Calibri"/>
            </a:endParaRPr>
          </a:p>
          <a:p>
            <a:pPr indent="-257175" lvl="0" marL="257175" rtl="0" algn="l">
              <a:lnSpc>
                <a:spcPct val="107000"/>
              </a:lnSpc>
              <a:spcBef>
                <a:spcPts val="1550"/>
              </a:spcBef>
              <a:spcAft>
                <a:spcPts val="0"/>
              </a:spcAft>
              <a:buSzPts val="1120"/>
              <a:buChar char="►"/>
            </a:pPr>
            <a:r>
              <a:rPr lang="en-US" sz="1400">
                <a:latin typeface="Calibri"/>
                <a:ea typeface="Calibri"/>
                <a:cs typeface="Calibri"/>
                <a:sym typeface="Calibri"/>
              </a:rPr>
              <a:t>Algorithm for Eye Detection on Grey Intensity Face[8] this paper presents a robust eye detection algorithm for grey intensity images.</a:t>
            </a:r>
            <a:endParaRPr sz="1400">
              <a:latin typeface="Calibri"/>
              <a:ea typeface="Calibri"/>
              <a:cs typeface="Calibri"/>
              <a:sym typeface="Calibri"/>
            </a:endParaRPr>
          </a:p>
          <a:p>
            <a:pPr indent="-257175" lvl="0" marL="257175" rtl="0" algn="l">
              <a:lnSpc>
                <a:spcPct val="107000"/>
              </a:lnSpc>
              <a:spcBef>
                <a:spcPts val="1550"/>
              </a:spcBef>
              <a:spcAft>
                <a:spcPts val="0"/>
              </a:spcAft>
              <a:buSzPts val="1120"/>
              <a:buChar char="►"/>
            </a:pPr>
            <a:r>
              <a:rPr lang="en-US" sz="1400">
                <a:latin typeface="Calibri"/>
                <a:ea typeface="Calibri"/>
                <a:cs typeface="Calibri"/>
                <a:sym typeface="Calibri"/>
              </a:rPr>
              <a:t>Face Detection using Haar Casades [9] Object Detection using Haar feature-based cascade classifiers is an effective object detection method proposed by Paul Viola and Michael Jones in their paper “Rapid Object Detection using a Boosted Cascade of Simple Features” in 2001.</a:t>
            </a:r>
            <a:endParaRPr/>
          </a:p>
          <a:p>
            <a:pPr indent="-257175" lvl="0" marL="257175" rtl="0" algn="l">
              <a:lnSpc>
                <a:spcPct val="107000"/>
              </a:lnSpc>
              <a:spcBef>
                <a:spcPts val="1550"/>
              </a:spcBef>
              <a:spcAft>
                <a:spcPts val="0"/>
              </a:spcAft>
              <a:buSzPts val="1120"/>
              <a:buChar char="►"/>
            </a:pPr>
            <a:r>
              <a:rPr lang="en-US" sz="1400">
                <a:latin typeface="Calibri"/>
                <a:ea typeface="Calibri"/>
                <a:cs typeface="Calibri"/>
                <a:sym typeface="Calibri"/>
              </a:rPr>
              <a:t>Apurva Patil , Archies Patil, Siddhi Shenoy [10] proposed a computer vision technology which involves in determining the observation of eye movements , mouth movement and blink pattern. This includes  the yawning which helps in determining the accurate mouth movement.</a:t>
            </a:r>
            <a:endParaRPr sz="1400">
              <a:latin typeface="Calibri"/>
              <a:ea typeface="Calibri"/>
              <a:cs typeface="Calibri"/>
              <a:sym typeface="Calibri"/>
            </a:endParaRPr>
          </a:p>
          <a:p>
            <a:pPr indent="-188595" lvl="0" marL="257175" rtl="0" algn="l">
              <a:spcBef>
                <a:spcPts val="1550"/>
              </a:spcBef>
              <a:spcAft>
                <a:spcPts val="0"/>
              </a:spcAft>
              <a:buSzPts val="108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2"/>
          <p:cNvSpPr txBox="1"/>
          <p:nvPr>
            <p:ph type="title"/>
          </p:nvPr>
        </p:nvSpPr>
        <p:spPr>
          <a:xfrm>
            <a:off x="508001" y="336698"/>
            <a:ext cx="6447501" cy="684028"/>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accent1"/>
              </a:buClr>
              <a:buSzPts val="3600"/>
              <a:buFont typeface="Times New Roman"/>
              <a:buNone/>
            </a:pPr>
            <a:r>
              <a:rPr lang="en-US" sz="3600">
                <a:latin typeface="Times New Roman"/>
                <a:ea typeface="Times New Roman"/>
                <a:cs typeface="Times New Roman"/>
                <a:sym typeface="Times New Roman"/>
              </a:rPr>
              <a:t>AGENDA</a:t>
            </a:r>
            <a:endParaRPr sz="3600">
              <a:latin typeface="Times New Roman"/>
              <a:ea typeface="Times New Roman"/>
              <a:cs typeface="Times New Roman"/>
              <a:sym typeface="Times New Roman"/>
            </a:endParaRPr>
          </a:p>
        </p:txBody>
      </p:sp>
      <p:sp>
        <p:nvSpPr>
          <p:cNvPr id="164" name="Google Shape;164;p22"/>
          <p:cNvSpPr txBox="1"/>
          <p:nvPr>
            <p:ph idx="1" type="body"/>
          </p:nvPr>
        </p:nvSpPr>
        <p:spPr>
          <a:xfrm>
            <a:off x="508001" y="1447800"/>
            <a:ext cx="3138026" cy="3083221"/>
          </a:xfrm>
          <a:prstGeom prst="rect">
            <a:avLst/>
          </a:prstGeom>
          <a:noFill/>
          <a:ln>
            <a:noFill/>
          </a:ln>
        </p:spPr>
        <p:txBody>
          <a:bodyPr anchorCtr="0" anchor="t" bIns="45700" lIns="91425" spcFirstLastPara="1" rIns="91425" wrap="square" tIns="45700">
            <a:normAutofit/>
          </a:bodyPr>
          <a:lstStyle/>
          <a:p>
            <a:pPr indent="-285750" lvl="0" marL="285750" marR="0" rtl="0" algn="l">
              <a:lnSpc>
                <a:spcPct val="100000"/>
              </a:lnSpc>
              <a:spcBef>
                <a:spcPts val="0"/>
              </a:spcBef>
              <a:spcAft>
                <a:spcPts val="0"/>
              </a:spcAft>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Problem Statement</a:t>
            </a:r>
            <a:endParaRPr/>
          </a:p>
          <a:p>
            <a:pPr indent="-285750" lvl="0" marL="285750" marR="0" rtl="0" algn="l">
              <a:lnSpc>
                <a:spcPct val="100000"/>
              </a:lnSpc>
              <a:spcBef>
                <a:spcPts val="0"/>
              </a:spcBef>
              <a:spcAft>
                <a:spcPts val="0"/>
              </a:spcAft>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Abstract</a:t>
            </a:r>
            <a:endParaRPr/>
          </a:p>
          <a:p>
            <a:pPr indent="-285750" lvl="0" marL="285750" marR="0" rtl="0" algn="l">
              <a:lnSpc>
                <a:spcPct val="100000"/>
              </a:lnSpc>
              <a:spcBef>
                <a:spcPts val="0"/>
              </a:spcBef>
              <a:spcAft>
                <a:spcPts val="0"/>
              </a:spcAft>
              <a:buSzPts val="2400"/>
              <a:buFont typeface="Arial"/>
              <a:buChar char="•"/>
            </a:pPr>
            <a:r>
              <a:rPr lang="en-US" sz="2400">
                <a:solidFill>
                  <a:srgbClr val="000000"/>
                </a:solidFill>
                <a:latin typeface="Times New Roman"/>
                <a:ea typeface="Times New Roman"/>
                <a:cs typeface="Times New Roman"/>
                <a:sym typeface="Times New Roman"/>
              </a:rPr>
              <a:t>Domain</a:t>
            </a:r>
            <a:endParaRPr b="0" i="0" sz="2400" u="none" cap="none" strike="noStrike">
              <a:solidFill>
                <a:srgbClr val="000000"/>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Existing System</a:t>
            </a:r>
            <a:endParaRPr/>
          </a:p>
          <a:p>
            <a:pPr indent="-285750" lvl="0" marL="285750" marR="0" rtl="0" algn="l">
              <a:lnSpc>
                <a:spcPct val="100000"/>
              </a:lnSpc>
              <a:spcBef>
                <a:spcPts val="0"/>
              </a:spcBef>
              <a:spcAft>
                <a:spcPts val="0"/>
              </a:spcAft>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Proposed System</a:t>
            </a:r>
            <a:endParaRPr/>
          </a:p>
          <a:p>
            <a:pPr indent="-285750" lvl="0" marL="285750" marR="0" rtl="0" algn="l">
              <a:lnSpc>
                <a:spcPct val="100000"/>
              </a:lnSpc>
              <a:spcBef>
                <a:spcPts val="0"/>
              </a:spcBef>
              <a:spcAft>
                <a:spcPts val="0"/>
              </a:spcAft>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Literature Survey</a:t>
            </a:r>
            <a:endParaRPr/>
          </a:p>
          <a:p>
            <a:pPr indent="-285750" lvl="0" marL="285750" marR="0" rtl="0" algn="l">
              <a:lnSpc>
                <a:spcPct val="100000"/>
              </a:lnSpc>
              <a:spcBef>
                <a:spcPts val="0"/>
              </a:spcBef>
              <a:spcAft>
                <a:spcPts val="0"/>
              </a:spcAft>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Architecture Diagram</a:t>
            </a:r>
            <a:endParaRPr/>
          </a:p>
          <a:p>
            <a:pPr indent="-285750" lvl="0" marL="285750" rtl="0" algn="l">
              <a:spcBef>
                <a:spcPts val="0"/>
              </a:spcBef>
              <a:spcAft>
                <a:spcPts val="0"/>
              </a:spcAft>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Project Modules</a:t>
            </a:r>
            <a:endParaRPr/>
          </a:p>
          <a:p>
            <a:pPr indent="-133350" lvl="0" marL="285750" marR="0" rtl="0" algn="l">
              <a:lnSpc>
                <a:spcPct val="100000"/>
              </a:lnSpc>
              <a:spcBef>
                <a:spcPts val="0"/>
              </a:spcBef>
              <a:spcAft>
                <a:spcPts val="0"/>
              </a:spcAft>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188595" lvl="0" marL="257175" rtl="0" algn="l">
              <a:spcBef>
                <a:spcPts val="750"/>
              </a:spcBef>
              <a:spcAft>
                <a:spcPts val="0"/>
              </a:spcAft>
              <a:buSzPts val="1080"/>
              <a:buNone/>
            </a:pPr>
            <a:r>
              <a:t/>
            </a:r>
            <a:endParaRPr/>
          </a:p>
        </p:txBody>
      </p:sp>
      <p:sp>
        <p:nvSpPr>
          <p:cNvPr id="165" name="Google Shape;165;p22"/>
          <p:cNvSpPr txBox="1"/>
          <p:nvPr>
            <p:ph idx="2" type="body"/>
          </p:nvPr>
        </p:nvSpPr>
        <p:spPr>
          <a:xfrm>
            <a:off x="4363282" y="1447800"/>
            <a:ext cx="3138026" cy="3083221"/>
          </a:xfrm>
          <a:prstGeom prst="rect">
            <a:avLst/>
          </a:prstGeom>
          <a:noFill/>
          <a:ln>
            <a:noFill/>
          </a:ln>
        </p:spPr>
        <p:txBody>
          <a:bodyPr anchorCtr="0" anchor="t" bIns="45700" lIns="91425" spcFirstLastPara="1" rIns="91425" wrap="square" tIns="45700">
            <a:normAutofit/>
          </a:bodyPr>
          <a:lstStyle/>
          <a:p>
            <a:pPr indent="-285750" lvl="0" marL="285750" marR="0" rtl="0" algn="l">
              <a:lnSpc>
                <a:spcPct val="100000"/>
              </a:lnSpc>
              <a:spcBef>
                <a:spcPts val="0"/>
              </a:spcBef>
              <a:spcAft>
                <a:spcPts val="0"/>
              </a:spcAft>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Algorithm</a:t>
            </a:r>
            <a:endParaRPr/>
          </a:p>
          <a:p>
            <a:pPr indent="-285750" lvl="0" marL="285750" marR="0" rtl="0" algn="l">
              <a:lnSpc>
                <a:spcPct val="100000"/>
              </a:lnSpc>
              <a:spcBef>
                <a:spcPts val="0"/>
              </a:spcBef>
              <a:spcAft>
                <a:spcPts val="0"/>
              </a:spcAft>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Pseudocode</a:t>
            </a:r>
            <a:endParaRPr/>
          </a:p>
          <a:p>
            <a:pPr indent="-285750" lvl="0" marL="285750" marR="0" rtl="0" algn="l">
              <a:lnSpc>
                <a:spcPct val="100000"/>
              </a:lnSpc>
              <a:spcBef>
                <a:spcPts val="0"/>
              </a:spcBef>
              <a:spcAft>
                <a:spcPts val="0"/>
              </a:spcAft>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UML Diagram</a:t>
            </a:r>
            <a:endParaRPr/>
          </a:p>
          <a:p>
            <a:pPr indent="-342900" lvl="0" marL="342900" marR="0" rtl="0" algn="l">
              <a:lnSpc>
                <a:spcPct val="100000"/>
              </a:lnSpc>
              <a:spcBef>
                <a:spcPts val="0"/>
              </a:spcBef>
              <a:spcAft>
                <a:spcPts val="0"/>
              </a:spcAft>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Hardware / Software Requirement</a:t>
            </a:r>
            <a:endParaRPr/>
          </a:p>
          <a:p>
            <a:pPr indent="-342900" lvl="0" marL="342900" marR="0" rtl="0" algn="l">
              <a:lnSpc>
                <a:spcPct val="100000"/>
              </a:lnSpc>
              <a:spcBef>
                <a:spcPts val="0"/>
              </a:spcBef>
              <a:spcAft>
                <a:spcPts val="0"/>
              </a:spcAft>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Conclusion</a:t>
            </a:r>
            <a:endParaRPr/>
          </a:p>
          <a:p>
            <a:pPr indent="-342900" lvl="0" marL="342900" marR="0" rtl="0" algn="l">
              <a:lnSpc>
                <a:spcPct val="100000"/>
              </a:lnSpc>
              <a:spcBef>
                <a:spcPts val="0"/>
              </a:spcBef>
              <a:spcAft>
                <a:spcPts val="0"/>
              </a:spcAft>
              <a:buSzPts val="2400"/>
              <a:buFont typeface="Arial"/>
              <a:buChar char="•"/>
            </a:pPr>
            <a:r>
              <a:rPr lang="en-US" sz="2400">
                <a:solidFill>
                  <a:srgbClr val="000000"/>
                </a:solidFill>
                <a:latin typeface="Times New Roman"/>
                <a:ea typeface="Times New Roman"/>
                <a:cs typeface="Times New Roman"/>
                <a:sym typeface="Times New Roman"/>
              </a:rPr>
              <a:t>Snap Shots</a:t>
            </a:r>
            <a:endParaRPr b="0" i="0" sz="2400" u="none" cap="none" strike="noStrike">
              <a:solidFill>
                <a:srgbClr val="000000"/>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References</a:t>
            </a:r>
            <a:endParaRPr b="0" i="0" sz="2400" u="none" cap="none" strike="noStrike">
              <a:solidFill>
                <a:srgbClr val="000000"/>
              </a:solidFill>
              <a:latin typeface="Times New Roman"/>
              <a:ea typeface="Times New Roman"/>
              <a:cs typeface="Times New Roman"/>
              <a:sym typeface="Times New Roman"/>
            </a:endParaRPr>
          </a:p>
          <a:p>
            <a:pPr indent="-188595" lvl="0" marL="257175" rtl="0" algn="l">
              <a:spcBef>
                <a:spcPts val="750"/>
              </a:spcBef>
              <a:spcAft>
                <a:spcPts val="0"/>
              </a:spcAft>
              <a:buSzPts val="108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9"/>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SzPts val="4200"/>
              <a:buFont typeface="Trebuchet MS"/>
              <a:buNone/>
            </a:pPr>
            <a:r>
              <a:rPr lang="en-US" sz="4800">
                <a:solidFill>
                  <a:srgbClr val="000000"/>
                </a:solidFill>
              </a:rPr>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3"/>
          <p:cNvSpPr txBox="1"/>
          <p:nvPr>
            <p:ph type="title"/>
          </p:nvPr>
        </p:nvSpPr>
        <p:spPr>
          <a:xfrm>
            <a:off x="-233917" y="434006"/>
            <a:ext cx="5472225" cy="57270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Clr>
                <a:schemeClr val="accent1"/>
              </a:buClr>
              <a:buSzPct val="86419"/>
              <a:buFont typeface="Trebuchet MS"/>
              <a:buNone/>
            </a:pPr>
            <a:r>
              <a:rPr lang="en-US"/>
              <a:t>     </a:t>
            </a:r>
            <a:r>
              <a:rPr lang="en-US" sz="3600">
                <a:latin typeface="Times New Roman"/>
                <a:ea typeface="Times New Roman"/>
                <a:cs typeface="Times New Roman"/>
                <a:sym typeface="Times New Roman"/>
              </a:rPr>
              <a:t>PROBLEM STATEMENT</a:t>
            </a:r>
            <a:endParaRPr sz="3600">
              <a:latin typeface="Times New Roman"/>
              <a:ea typeface="Times New Roman"/>
              <a:cs typeface="Times New Roman"/>
              <a:sym typeface="Times New Roman"/>
            </a:endParaRPr>
          </a:p>
        </p:txBody>
      </p:sp>
      <p:sp>
        <p:nvSpPr>
          <p:cNvPr id="171" name="Google Shape;171;p23"/>
          <p:cNvSpPr txBox="1"/>
          <p:nvPr>
            <p:ph idx="1" type="body"/>
          </p:nvPr>
        </p:nvSpPr>
        <p:spPr>
          <a:xfrm>
            <a:off x="715926" y="1453169"/>
            <a:ext cx="6074735" cy="3083390"/>
          </a:xfrm>
          <a:prstGeom prst="rect">
            <a:avLst/>
          </a:prstGeom>
          <a:noFill/>
          <a:ln>
            <a:noFill/>
          </a:ln>
        </p:spPr>
        <p:txBody>
          <a:bodyPr anchorCtr="0" anchor="t" bIns="91425" lIns="91425" spcFirstLastPara="1" rIns="91425" wrap="square" tIns="91425">
            <a:normAutofit lnSpcReduction="10000"/>
          </a:bodyPr>
          <a:lstStyle/>
          <a:p>
            <a:pPr indent="-342900" lvl="0" marL="342900" rtl="0" algn="l">
              <a:lnSpc>
                <a:spcPct val="100000"/>
              </a:lnSpc>
              <a:spcBef>
                <a:spcPts val="0"/>
              </a:spcBef>
              <a:spcAft>
                <a:spcPts val="0"/>
              </a:spcAft>
              <a:buSzPts val="1800"/>
              <a:buFont typeface="Arial"/>
              <a:buChar char="•"/>
            </a:pPr>
            <a:r>
              <a:rPr lang="en-US" sz="2400">
                <a:solidFill>
                  <a:srgbClr val="000000"/>
                </a:solidFill>
              </a:rPr>
              <a:t>Over 13% of crashes and accidents happen due to falling asleep.</a:t>
            </a:r>
            <a:endParaRPr/>
          </a:p>
          <a:p>
            <a:pPr indent="-228600" lvl="0" marL="342900" rtl="0" algn="l">
              <a:lnSpc>
                <a:spcPct val="100000"/>
              </a:lnSpc>
              <a:spcBef>
                <a:spcPts val="0"/>
              </a:spcBef>
              <a:spcAft>
                <a:spcPts val="0"/>
              </a:spcAft>
              <a:buSzPts val="1800"/>
              <a:buFont typeface="Arial"/>
              <a:buNone/>
            </a:pPr>
            <a:r>
              <a:t/>
            </a:r>
            <a:endParaRPr sz="2400">
              <a:solidFill>
                <a:srgbClr val="000000"/>
              </a:solidFill>
            </a:endParaRPr>
          </a:p>
          <a:p>
            <a:pPr indent="-342900" lvl="0" marL="342900" rtl="0" algn="l">
              <a:spcBef>
                <a:spcPts val="0"/>
              </a:spcBef>
              <a:spcAft>
                <a:spcPts val="0"/>
              </a:spcAft>
              <a:buSzPts val="1800"/>
              <a:buFont typeface="Arial"/>
              <a:buChar char="•"/>
            </a:pPr>
            <a:r>
              <a:rPr lang="en-US" sz="2400">
                <a:solidFill>
                  <a:srgbClr val="000000"/>
                </a:solidFill>
              </a:rPr>
              <a:t>Drivers lose concentration and rotate the steering harshly.</a:t>
            </a:r>
            <a:endParaRPr/>
          </a:p>
          <a:p>
            <a:pPr indent="-228600" lvl="0" marL="342900" rtl="0" algn="l">
              <a:spcBef>
                <a:spcPts val="0"/>
              </a:spcBef>
              <a:spcAft>
                <a:spcPts val="0"/>
              </a:spcAft>
              <a:buSzPts val="1800"/>
              <a:buFont typeface="Arial"/>
              <a:buNone/>
            </a:pPr>
            <a:r>
              <a:t/>
            </a:r>
            <a:endParaRPr sz="2400">
              <a:solidFill>
                <a:srgbClr val="000000"/>
              </a:solidFill>
            </a:endParaRPr>
          </a:p>
          <a:p>
            <a:pPr indent="-342900" lvl="0" marL="342900" rtl="0" algn="l">
              <a:spcBef>
                <a:spcPts val="0"/>
              </a:spcBef>
              <a:spcAft>
                <a:spcPts val="0"/>
              </a:spcAft>
              <a:buSzPts val="1800"/>
              <a:buFont typeface="Arial"/>
              <a:buChar char="•"/>
            </a:pPr>
            <a:r>
              <a:rPr lang="en-US" sz="2400">
                <a:solidFill>
                  <a:srgbClr val="000000"/>
                </a:solidFill>
              </a:rPr>
              <a:t>Accidents are occurring due to sleep or drowsiness.</a:t>
            </a:r>
            <a:endParaRPr/>
          </a:p>
          <a:p>
            <a:pPr indent="0" lvl="0" marL="0" rtl="0" algn="l">
              <a:spcBef>
                <a:spcPts val="0"/>
              </a:spcBef>
              <a:spcAft>
                <a:spcPts val="0"/>
              </a:spcAft>
              <a:buSzPts val="1800"/>
              <a:buNone/>
            </a:pPr>
            <a:r>
              <a:t/>
            </a:r>
            <a:endParaRPr sz="1600">
              <a:solidFill>
                <a:srgbClr val="000000"/>
              </a:solidFill>
            </a:endParaRPr>
          </a:p>
          <a:p>
            <a:pPr indent="0" lvl="0" marL="0" rtl="0" algn="l">
              <a:lnSpc>
                <a:spcPct val="100000"/>
              </a:lnSpc>
              <a:spcBef>
                <a:spcPts val="0"/>
              </a:spcBef>
              <a:spcAft>
                <a:spcPts val="0"/>
              </a:spcAft>
              <a:buSzPts val="1800"/>
              <a:buNone/>
            </a:pPr>
            <a:r>
              <a:t/>
            </a:r>
            <a:endParaRPr sz="1600">
              <a:solidFill>
                <a:srgbClr val="000000"/>
              </a:solidFill>
            </a:endParaRPr>
          </a:p>
          <a:p>
            <a:pPr indent="0" lvl="0" marL="0" rtl="0" algn="l">
              <a:spcBef>
                <a:spcPts val="0"/>
              </a:spcBef>
              <a:spcAft>
                <a:spcPts val="1200"/>
              </a:spcAft>
              <a:buSzPts val="1800"/>
              <a:buNone/>
            </a:pPr>
            <a:r>
              <a:t/>
            </a:r>
            <a:endParaRPr sz="11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AFDF1"/>
            </a:gs>
            <a:gs pos="74000">
              <a:srgbClr val="CEEA96"/>
            </a:gs>
            <a:gs pos="83000">
              <a:srgbClr val="CEEA96"/>
            </a:gs>
            <a:gs pos="100000">
              <a:srgbClr val="DFF1B8"/>
            </a:gs>
          </a:gsLst>
          <a:lin ang="5400000" scaled="0"/>
        </a:gradFill>
      </p:bgPr>
    </p:bg>
    <p:spTree>
      <p:nvGrpSpPr>
        <p:cNvPr id="175" name="Shape 175"/>
        <p:cNvGrpSpPr/>
        <p:nvPr/>
      </p:nvGrpSpPr>
      <p:grpSpPr>
        <a:xfrm>
          <a:off x="0" y="0"/>
          <a:ext cx="0" cy="0"/>
          <a:chOff x="0" y="0"/>
          <a:chExt cx="0" cy="0"/>
        </a:xfrm>
      </p:grpSpPr>
      <p:sp>
        <p:nvSpPr>
          <p:cNvPr id="176" name="Google Shape;176;p24"/>
          <p:cNvSpPr txBox="1"/>
          <p:nvPr>
            <p:ph type="title"/>
          </p:nvPr>
        </p:nvSpPr>
        <p:spPr>
          <a:xfrm>
            <a:off x="311700" y="205539"/>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Clr>
                <a:schemeClr val="accent1"/>
              </a:buClr>
              <a:buSzPct val="115226"/>
              <a:buFont typeface="Times New Roman"/>
              <a:buNone/>
            </a:pPr>
            <a:r>
              <a:rPr lang="en-US">
                <a:latin typeface="Times New Roman"/>
                <a:ea typeface="Times New Roman"/>
                <a:cs typeface="Times New Roman"/>
                <a:sym typeface="Times New Roman"/>
              </a:rPr>
              <a:t>ABSTRACT </a:t>
            </a:r>
            <a:endParaRPr>
              <a:latin typeface="Times New Roman"/>
              <a:ea typeface="Times New Roman"/>
              <a:cs typeface="Times New Roman"/>
              <a:sym typeface="Times New Roman"/>
            </a:endParaRPr>
          </a:p>
        </p:txBody>
      </p:sp>
      <p:sp>
        <p:nvSpPr>
          <p:cNvPr id="177" name="Google Shape;177;p24"/>
          <p:cNvSpPr txBox="1"/>
          <p:nvPr>
            <p:ph idx="1" type="body"/>
          </p:nvPr>
        </p:nvSpPr>
        <p:spPr>
          <a:xfrm>
            <a:off x="0" y="778239"/>
            <a:ext cx="7180709" cy="3940458"/>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Arial"/>
              <a:buChar char="•"/>
            </a:pPr>
            <a:r>
              <a:rPr lang="en-US" sz="2400">
                <a:latin typeface="Times New Roman"/>
                <a:ea typeface="Times New Roman"/>
                <a:cs typeface="Times New Roman"/>
                <a:sym typeface="Times New Roman"/>
              </a:rPr>
              <a:t>In this busy world , transportation is necessary to travel from one place to another. Most people are comfortable in traveling in their own vehicle than in public transport. Though there are many advantages in having a own vehicle , there are disadvantages too. In a busy and tiring day , there are possibilities where the driver can sleep during travel which is high risk for himself and others. In many cases , it has lead to major accidents and lose of life. The same risks apply to public transport driver.</a:t>
            </a:r>
            <a:endParaRPr/>
          </a:p>
          <a:p>
            <a:pPr indent="-228600" lvl="0" marL="457200" rtl="0" algn="l">
              <a:spcBef>
                <a:spcPts val="0"/>
              </a:spcBef>
              <a:spcAft>
                <a:spcPts val="0"/>
              </a:spcAft>
              <a:buSzPts val="1800"/>
              <a:buFont typeface="Arial"/>
              <a:buNone/>
            </a:pPr>
            <a:r>
              <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5"/>
          <p:cNvSpPr txBox="1"/>
          <p:nvPr>
            <p:ph type="title"/>
          </p:nvPr>
        </p:nvSpPr>
        <p:spPr>
          <a:xfrm>
            <a:off x="508001" y="357963"/>
            <a:ext cx="2242288" cy="59187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2700"/>
              <a:buFont typeface="Times New Roman"/>
              <a:buNone/>
            </a:pPr>
            <a:r>
              <a:rPr lang="en-US">
                <a:latin typeface="Times New Roman"/>
                <a:ea typeface="Times New Roman"/>
                <a:cs typeface="Times New Roman"/>
                <a:sym typeface="Times New Roman"/>
              </a:rPr>
              <a:t>ABSTRACT</a:t>
            </a:r>
            <a:endParaRPr>
              <a:latin typeface="Times New Roman"/>
              <a:ea typeface="Times New Roman"/>
              <a:cs typeface="Times New Roman"/>
              <a:sym typeface="Times New Roman"/>
            </a:endParaRPr>
          </a:p>
        </p:txBody>
      </p:sp>
      <p:sp>
        <p:nvSpPr>
          <p:cNvPr id="183" name="Google Shape;183;p25"/>
          <p:cNvSpPr txBox="1"/>
          <p:nvPr>
            <p:ph idx="1" type="body"/>
          </p:nvPr>
        </p:nvSpPr>
        <p:spPr>
          <a:xfrm>
            <a:off x="508000" y="1060460"/>
            <a:ext cx="6447501" cy="3554069"/>
          </a:xfrm>
          <a:prstGeom prst="rect">
            <a:avLst/>
          </a:prstGeom>
          <a:noFill/>
          <a:ln>
            <a:noFill/>
          </a:ln>
        </p:spPr>
        <p:txBody>
          <a:bodyPr anchorCtr="0" anchor="t" bIns="45700" lIns="91425" spcFirstLastPara="1" rIns="91425" wrap="square" tIns="45700">
            <a:normAutofit fontScale="92500" lnSpcReduction="20000"/>
          </a:bodyPr>
          <a:lstStyle/>
          <a:p>
            <a:pPr indent="-257175" lvl="0" marL="257175" rtl="0" algn="l">
              <a:spcBef>
                <a:spcPts val="0"/>
              </a:spcBef>
              <a:spcAft>
                <a:spcPts val="0"/>
              </a:spcAft>
              <a:buSzPct val="80000"/>
              <a:buFont typeface="Arial"/>
              <a:buChar char="•"/>
            </a:pPr>
            <a:r>
              <a:rPr lang="en-US" sz="2800">
                <a:latin typeface="Times New Roman"/>
                <a:ea typeface="Times New Roman"/>
                <a:cs typeface="Times New Roman"/>
                <a:sym typeface="Times New Roman"/>
              </a:rPr>
              <a:t>“Drowsiness detection system” is a car safety technology which prevents the accidents during driving. A camera is used to monitor the driver’s eye movement. If the predefined safety conditions are not met , it alerts the driver by producing some vibrations in the seat belt. Taking an account of worst case scenario , if any accident occurs , the location of the vehicle is notified to the nearby hospitals. </a:t>
            </a:r>
            <a:endParaRPr sz="2800">
              <a:latin typeface="Times New Roman"/>
              <a:ea typeface="Times New Roman"/>
              <a:cs typeface="Times New Roman"/>
              <a:sym typeface="Times New Roman"/>
            </a:endParaRPr>
          </a:p>
          <a:p>
            <a:pPr indent="-193776" lvl="0" marL="257175" rtl="0" algn="l">
              <a:spcBef>
                <a:spcPts val="750"/>
              </a:spcBef>
              <a:spcAft>
                <a:spcPts val="0"/>
              </a:spcAft>
              <a:buSzPct val="800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6"/>
          <p:cNvSpPr txBox="1"/>
          <p:nvPr>
            <p:ph type="title"/>
          </p:nvPr>
        </p:nvSpPr>
        <p:spPr>
          <a:xfrm>
            <a:off x="0" y="72041"/>
            <a:ext cx="7279758" cy="658061"/>
          </a:xfrm>
          <a:prstGeom prst="rect">
            <a:avLst/>
          </a:prstGeom>
          <a:noFill/>
          <a:ln>
            <a:noFill/>
          </a:ln>
        </p:spPr>
        <p:txBody>
          <a:bodyPr anchorCtr="0" anchor="t" bIns="91425" lIns="91425" spcFirstLastPara="1" rIns="91425" wrap="square" tIns="91425">
            <a:normAutofit fontScale="90000"/>
          </a:bodyPr>
          <a:lstStyle/>
          <a:p>
            <a:pPr indent="0" lvl="0" marL="114300" rtl="0" algn="l">
              <a:spcBef>
                <a:spcPts val="0"/>
              </a:spcBef>
              <a:spcAft>
                <a:spcPts val="0"/>
              </a:spcAft>
              <a:buClr>
                <a:schemeClr val="accent1"/>
              </a:buClr>
              <a:buSzPct val="70707"/>
              <a:buFont typeface="Times New Roman"/>
              <a:buNone/>
            </a:pPr>
            <a:r>
              <a:rPr lang="en-US">
                <a:latin typeface="Times New Roman"/>
                <a:ea typeface="Times New Roman"/>
                <a:cs typeface="Times New Roman"/>
                <a:sym typeface="Times New Roman"/>
              </a:rPr>
              <a:t>DOMAIN : ARTIFICIAL INTELLIGENCE IN </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SAFE DRIVING </a:t>
            </a:r>
            <a:br>
              <a:rPr b="1" lang="en-US" sz="4400">
                <a:solidFill>
                  <a:schemeClr val="dk1"/>
                </a:solidFill>
              </a:rPr>
            </a:br>
            <a:endParaRPr b="1" sz="4400">
              <a:solidFill>
                <a:schemeClr val="dk1"/>
              </a:solidFill>
            </a:endParaRPr>
          </a:p>
        </p:txBody>
      </p:sp>
      <p:sp>
        <p:nvSpPr>
          <p:cNvPr id="189" name="Google Shape;189;p26"/>
          <p:cNvSpPr txBox="1"/>
          <p:nvPr>
            <p:ph idx="1" type="body"/>
          </p:nvPr>
        </p:nvSpPr>
        <p:spPr>
          <a:xfrm>
            <a:off x="198474" y="978195"/>
            <a:ext cx="6783573" cy="3983666"/>
          </a:xfrm>
          <a:prstGeom prst="rect">
            <a:avLst/>
          </a:prstGeom>
          <a:noFill/>
          <a:ln>
            <a:noFill/>
          </a:ln>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2000"/>
              <a:buFont typeface="Arial"/>
              <a:buChar char="•"/>
            </a:pPr>
            <a:r>
              <a:rPr i="0" lang="en-US" sz="2000">
                <a:solidFill>
                  <a:schemeClr val="dk1"/>
                </a:solidFill>
                <a:latin typeface="Times New Roman"/>
                <a:ea typeface="Times New Roman"/>
                <a:cs typeface="Times New Roman"/>
                <a:sym typeface="Times New Roman"/>
              </a:rPr>
              <a:t>Artificial intelligence (AI)</a:t>
            </a:r>
            <a:r>
              <a:rPr b="0" i="0" lang="en-US" sz="2000">
                <a:solidFill>
                  <a:schemeClr val="dk1"/>
                </a:solidFill>
                <a:latin typeface="Times New Roman"/>
                <a:ea typeface="Times New Roman"/>
                <a:cs typeface="Times New Roman"/>
                <a:sym typeface="Times New Roman"/>
              </a:rPr>
              <a:t> is </a:t>
            </a:r>
            <a:r>
              <a:rPr b="0" i="0" lang="en-US" sz="2000" strike="noStrike">
                <a:solidFill>
                  <a:schemeClr val="dk1"/>
                </a:solidFill>
                <a:latin typeface="Times New Roman"/>
                <a:ea typeface="Times New Roman"/>
                <a:cs typeface="Times New Roman"/>
                <a:sym typeface="Times New Roman"/>
              </a:rPr>
              <a:t>intelligence</a:t>
            </a:r>
            <a:r>
              <a:rPr b="0" i="0" lang="en-US" sz="2000">
                <a:solidFill>
                  <a:schemeClr val="dk1"/>
                </a:solidFill>
                <a:latin typeface="Times New Roman"/>
                <a:ea typeface="Times New Roman"/>
                <a:cs typeface="Times New Roman"/>
                <a:sym typeface="Times New Roman"/>
              </a:rPr>
              <a:t> demonstrated by machines, unlike the </a:t>
            </a:r>
            <a:r>
              <a:rPr i="0" lang="en-US" sz="2000">
                <a:solidFill>
                  <a:schemeClr val="dk1"/>
                </a:solidFill>
                <a:latin typeface="Times New Roman"/>
                <a:ea typeface="Times New Roman"/>
                <a:cs typeface="Times New Roman"/>
                <a:sym typeface="Times New Roman"/>
              </a:rPr>
              <a:t>natural intelligence </a:t>
            </a:r>
            <a:r>
              <a:rPr lang="en-US" sz="2000">
                <a:solidFill>
                  <a:schemeClr val="dk1"/>
                </a:solidFill>
                <a:latin typeface="Times New Roman"/>
                <a:ea typeface="Times New Roman"/>
                <a:cs typeface="Times New Roman"/>
                <a:sym typeface="Times New Roman"/>
              </a:rPr>
              <a:t>displayed by humans</a:t>
            </a:r>
            <a:r>
              <a:rPr b="0" i="0" lang="en-US" sz="2000">
                <a:solidFill>
                  <a:schemeClr val="dk1"/>
                </a:solidFill>
                <a:latin typeface="Times New Roman"/>
                <a:ea typeface="Times New Roman"/>
                <a:cs typeface="Times New Roman"/>
                <a:sym typeface="Times New Roman"/>
              </a:rPr>
              <a:t> and </a:t>
            </a:r>
            <a:r>
              <a:rPr lang="en-US" sz="2000">
                <a:solidFill>
                  <a:schemeClr val="dk1"/>
                </a:solidFill>
                <a:latin typeface="Times New Roman"/>
                <a:ea typeface="Times New Roman"/>
                <a:cs typeface="Times New Roman"/>
                <a:sym typeface="Times New Roman"/>
              </a:rPr>
              <a:t>animals</a:t>
            </a:r>
            <a:r>
              <a:rPr b="0" i="0" lang="en-US" sz="2000">
                <a:solidFill>
                  <a:schemeClr val="dk1"/>
                </a:solidFill>
                <a:latin typeface="Times New Roman"/>
                <a:ea typeface="Times New Roman"/>
                <a:cs typeface="Times New Roman"/>
                <a:sym typeface="Times New Roman"/>
              </a:rPr>
              <a:t>, which involves consciousness and emotionality.</a:t>
            </a:r>
            <a:endParaRPr/>
          </a:p>
          <a:p>
            <a:pPr indent="-215900" lvl="0" marL="457200" rtl="0" algn="l">
              <a:spcBef>
                <a:spcPts val="0"/>
              </a:spcBef>
              <a:spcAft>
                <a:spcPts val="0"/>
              </a:spcAft>
              <a:buSzPts val="2000"/>
              <a:buFont typeface="Arial"/>
              <a:buNone/>
            </a:pPr>
            <a:r>
              <a:t/>
            </a:r>
            <a:endParaRPr b="0" i="0" sz="20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SzPts val="2000"/>
              <a:buFont typeface="Arial"/>
              <a:buChar char="•"/>
            </a:pPr>
            <a:r>
              <a:rPr b="0" i="0" lang="en-US" sz="2000">
                <a:solidFill>
                  <a:schemeClr val="dk1"/>
                </a:solidFill>
                <a:latin typeface="Times New Roman"/>
                <a:ea typeface="Times New Roman"/>
                <a:cs typeface="Times New Roman"/>
                <a:sym typeface="Times New Roman"/>
              </a:rPr>
              <a:t>Artificial intelligence is based on the principle that human intelligence can be defined in a way that a machine can easily </a:t>
            </a:r>
            <a:r>
              <a:rPr lang="en-US" sz="2000">
                <a:solidFill>
                  <a:schemeClr val="dk1"/>
                </a:solidFill>
                <a:latin typeface="Times New Roman"/>
                <a:ea typeface="Times New Roman"/>
                <a:cs typeface="Times New Roman"/>
                <a:sym typeface="Times New Roman"/>
              </a:rPr>
              <a:t>mimic it and execute tasks</a:t>
            </a:r>
            <a:r>
              <a:rPr i="0" lang="en-US" sz="2000">
                <a:solidFill>
                  <a:schemeClr val="dk1"/>
                </a:solidFill>
                <a:latin typeface="Times New Roman"/>
                <a:ea typeface="Times New Roman"/>
                <a:cs typeface="Times New Roman"/>
                <a:sym typeface="Times New Roman"/>
              </a:rPr>
              <a:t> </a:t>
            </a:r>
            <a:r>
              <a:rPr b="0" i="0" lang="en-US" sz="2000">
                <a:solidFill>
                  <a:schemeClr val="dk1"/>
                </a:solidFill>
                <a:latin typeface="Times New Roman"/>
                <a:ea typeface="Times New Roman"/>
                <a:cs typeface="Times New Roman"/>
                <a:sym typeface="Times New Roman"/>
              </a:rPr>
              <a:t>from the most simple to those that are even more complex. </a:t>
            </a:r>
            <a:endParaRPr/>
          </a:p>
          <a:p>
            <a:pPr indent="-215900" lvl="0" marL="457200" rtl="0" algn="l">
              <a:spcBef>
                <a:spcPts val="0"/>
              </a:spcBef>
              <a:spcAft>
                <a:spcPts val="0"/>
              </a:spcAft>
              <a:buSzPts val="2000"/>
              <a:buFont typeface="Arial"/>
              <a:buNone/>
            </a:pPr>
            <a:r>
              <a:t/>
            </a:r>
            <a:endParaRPr b="0" i="0" sz="20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SzPts val="2000"/>
              <a:buFont typeface="Arial"/>
              <a:buChar char="•"/>
            </a:pPr>
            <a:r>
              <a:rPr b="0" i="0" lang="en-US" sz="2000">
                <a:solidFill>
                  <a:schemeClr val="dk1"/>
                </a:solidFill>
                <a:latin typeface="Times New Roman"/>
                <a:ea typeface="Times New Roman"/>
                <a:cs typeface="Times New Roman"/>
                <a:sym typeface="Times New Roman"/>
              </a:rPr>
              <a:t>The goals of artificial intelligence include mimicking human cognitive activity such as learning, reasoning, and perception.</a:t>
            </a:r>
            <a:endParaRPr sz="2000">
              <a:solidFill>
                <a:schemeClr val="dk1"/>
              </a:solidFill>
              <a:latin typeface="Times New Roman"/>
              <a:ea typeface="Times New Roman"/>
              <a:cs typeface="Times New Roman"/>
              <a:sym typeface="Times New Roman"/>
            </a:endParaRPr>
          </a:p>
          <a:p>
            <a:pPr indent="0" lvl="0" marL="114300" rtl="0" algn="l">
              <a:spcBef>
                <a:spcPts val="0"/>
              </a:spcBef>
              <a:spcAft>
                <a:spcPts val="0"/>
              </a:spcAft>
              <a:buSzPts val="1800"/>
              <a:buNone/>
            </a:pPr>
            <a:r>
              <a:t/>
            </a:r>
            <a:endParaRPr sz="20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7"/>
          <p:cNvSpPr txBox="1"/>
          <p:nvPr>
            <p:ph type="title"/>
          </p:nvPr>
        </p:nvSpPr>
        <p:spPr>
          <a:xfrm>
            <a:off x="245732" y="152400"/>
            <a:ext cx="4134882" cy="51390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200"/>
              <a:buFont typeface="Times New Roman"/>
              <a:buNone/>
            </a:pPr>
            <a:r>
              <a:rPr lang="en-US" sz="3200">
                <a:latin typeface="Times New Roman"/>
                <a:ea typeface="Times New Roman"/>
                <a:cs typeface="Times New Roman"/>
                <a:sym typeface="Times New Roman"/>
              </a:rPr>
              <a:t>EXISTING SYSTEM</a:t>
            </a:r>
            <a:endParaRPr sz="3200">
              <a:latin typeface="Times New Roman"/>
              <a:ea typeface="Times New Roman"/>
              <a:cs typeface="Times New Roman"/>
              <a:sym typeface="Times New Roman"/>
            </a:endParaRPr>
          </a:p>
        </p:txBody>
      </p:sp>
      <p:sp>
        <p:nvSpPr>
          <p:cNvPr id="195" name="Google Shape;195;p27"/>
          <p:cNvSpPr txBox="1"/>
          <p:nvPr>
            <p:ph idx="1" type="body"/>
          </p:nvPr>
        </p:nvSpPr>
        <p:spPr>
          <a:xfrm>
            <a:off x="462202" y="858579"/>
            <a:ext cx="6447501" cy="4132521"/>
          </a:xfrm>
          <a:prstGeom prst="rect">
            <a:avLst/>
          </a:prstGeom>
          <a:noFill/>
          <a:ln>
            <a:noFill/>
          </a:ln>
        </p:spPr>
        <p:txBody>
          <a:bodyPr anchorCtr="0" anchor="t" bIns="45700" lIns="91425" spcFirstLastPara="1" rIns="91425" wrap="square" tIns="45700">
            <a:normAutofit fontScale="85000" lnSpcReduction="10000"/>
          </a:bodyPr>
          <a:lstStyle/>
          <a:p>
            <a:pPr indent="-257175" lvl="0" marL="257175" rtl="0" algn="l">
              <a:spcBef>
                <a:spcPts val="0"/>
              </a:spcBef>
              <a:spcAft>
                <a:spcPts val="0"/>
              </a:spcAft>
              <a:buSzPct val="79999"/>
              <a:buChar char="►"/>
            </a:pPr>
            <a:r>
              <a:rPr lang="en-US" sz="1800">
                <a:latin typeface="Times New Roman"/>
                <a:ea typeface="Times New Roman"/>
                <a:cs typeface="Times New Roman"/>
                <a:sym typeface="Times New Roman"/>
              </a:rPr>
              <a:t>By using a non-intrusive machine vision-based concepts, drowsiness of the driver detected system is developed. Many existing systems require a camera which is installed in front of driver. It points straight towards the face of the driver and monitors the driver’s eyes in order to identify the drowsiness. For large vehicle such as heavy trucks and buses this arrangement is not pertinent. Bus has a large front glass window to have a broad view for safe driving. </a:t>
            </a:r>
            <a:endParaRPr/>
          </a:p>
          <a:p>
            <a:pPr indent="-257175" lvl="0" marL="257175" rtl="0" algn="l">
              <a:spcBef>
                <a:spcPts val="750"/>
              </a:spcBef>
              <a:spcAft>
                <a:spcPts val="0"/>
              </a:spcAft>
              <a:buSzPct val="79999"/>
              <a:buChar char="►"/>
            </a:pPr>
            <a:r>
              <a:rPr lang="en-US" sz="1800">
                <a:latin typeface="Times New Roman"/>
                <a:ea typeface="Times New Roman"/>
                <a:cs typeface="Times New Roman"/>
                <a:sym typeface="Times New Roman"/>
              </a:rPr>
              <a:t>If we place a camera on the window of front glass, the camera blocks the frontal view of driver so it is not practical. If the camera is placed on the frame which is just about the window, then the camera is unable to detain the anterior view of the face of the driver correctly. </a:t>
            </a:r>
            <a:endParaRPr/>
          </a:p>
          <a:p>
            <a:pPr indent="-257175" lvl="0" marL="257175" rtl="0" algn="l">
              <a:spcBef>
                <a:spcPts val="750"/>
              </a:spcBef>
              <a:spcAft>
                <a:spcPts val="0"/>
              </a:spcAft>
              <a:buSzPct val="79999"/>
              <a:buChar char="►"/>
            </a:pPr>
            <a:r>
              <a:rPr lang="en-US" sz="1800">
                <a:latin typeface="Times New Roman"/>
                <a:ea typeface="Times New Roman"/>
                <a:cs typeface="Times New Roman"/>
                <a:sym typeface="Times New Roman"/>
              </a:rPr>
              <a:t>The open CV detector detects only 40% of face of driver in normal driving position in video recording of 10 minutes. In the oblique view, the Open CV eye detector (CV-ED) frequently fails to trace the pair of eyes. If the eyes are closed for five successive frames the system concludes that the driver is declining slumbering and issues a warning signal. Hence existing system is not applicable for large vehicles. In order to conquer the problem of existing system, new detection system is developed in this project work.</a:t>
            </a:r>
            <a:endParaRPr/>
          </a:p>
          <a:p>
            <a:pPr indent="-198907" lvl="0" marL="257175" rtl="0" algn="l">
              <a:spcBef>
                <a:spcPts val="750"/>
              </a:spcBef>
              <a:spcAft>
                <a:spcPts val="0"/>
              </a:spcAft>
              <a:buSzPct val="800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8"/>
          <p:cNvSpPr txBox="1"/>
          <p:nvPr>
            <p:ph type="title"/>
          </p:nvPr>
        </p:nvSpPr>
        <p:spPr>
          <a:xfrm>
            <a:off x="-269358" y="394292"/>
            <a:ext cx="4543647"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accent1"/>
              </a:buClr>
              <a:buSzPts val="990"/>
              <a:buFont typeface="Times New Roman"/>
              <a:buNone/>
            </a:pPr>
            <a:r>
              <a:rPr lang="en-US" sz="3020">
                <a:latin typeface="Times New Roman"/>
                <a:ea typeface="Times New Roman"/>
                <a:cs typeface="Times New Roman"/>
                <a:sym typeface="Times New Roman"/>
              </a:rPr>
              <a:t>PROPOSED SYSTEM</a:t>
            </a:r>
            <a:endParaRPr sz="3020">
              <a:latin typeface="Times New Roman"/>
              <a:ea typeface="Times New Roman"/>
              <a:cs typeface="Times New Roman"/>
              <a:sym typeface="Times New Roman"/>
            </a:endParaRPr>
          </a:p>
        </p:txBody>
      </p:sp>
      <p:sp>
        <p:nvSpPr>
          <p:cNvPr id="201" name="Google Shape;201;p28"/>
          <p:cNvSpPr txBox="1"/>
          <p:nvPr>
            <p:ph idx="1" type="body"/>
          </p:nvPr>
        </p:nvSpPr>
        <p:spPr>
          <a:xfrm>
            <a:off x="194742" y="1254641"/>
            <a:ext cx="7559937" cy="3154325"/>
          </a:xfrm>
          <a:prstGeom prst="rect">
            <a:avLst/>
          </a:prstGeom>
          <a:noFill/>
          <a:ln>
            <a:noFill/>
          </a:ln>
        </p:spPr>
        <p:txBody>
          <a:bodyPr anchorCtr="0" anchor="t" bIns="91425" lIns="91425" spcFirstLastPara="1" rIns="91425" wrap="square" tIns="91425">
            <a:noAutofit/>
          </a:bodyPr>
          <a:lstStyle/>
          <a:p>
            <a:pPr indent="-298450" lvl="0" marL="486000" rtl="0" algn="l">
              <a:lnSpc>
                <a:spcPct val="150000"/>
              </a:lnSpc>
              <a:spcBef>
                <a:spcPts val="0"/>
              </a:spcBef>
              <a:spcAft>
                <a:spcPts val="0"/>
              </a:spcAft>
              <a:buSzPts val="1100"/>
              <a:buFont typeface="Arial"/>
              <a:buChar char="•"/>
            </a:pPr>
            <a:r>
              <a:rPr lang="en-US" sz="1800">
                <a:solidFill>
                  <a:schemeClr val="dk1"/>
                </a:solidFill>
                <a:latin typeface="Times New Roman"/>
                <a:ea typeface="Times New Roman"/>
                <a:cs typeface="Times New Roman"/>
                <a:sym typeface="Times New Roman"/>
              </a:rPr>
              <a:t>Here we use AI to detect the facial expression of the driver.</a:t>
            </a:r>
            <a:endParaRPr sz="1800">
              <a:solidFill>
                <a:schemeClr val="dk1"/>
              </a:solidFill>
              <a:latin typeface="Times New Roman"/>
              <a:ea typeface="Times New Roman"/>
              <a:cs typeface="Times New Roman"/>
              <a:sym typeface="Times New Roman"/>
            </a:endParaRPr>
          </a:p>
          <a:p>
            <a:pPr indent="-298450" lvl="0" marL="486000" rtl="0" algn="l">
              <a:lnSpc>
                <a:spcPct val="150000"/>
              </a:lnSpc>
              <a:spcBef>
                <a:spcPts val="0"/>
              </a:spcBef>
              <a:spcAft>
                <a:spcPts val="0"/>
              </a:spcAft>
              <a:buSzPts val="1100"/>
              <a:buFont typeface="Arial"/>
              <a:buChar char="•"/>
            </a:pPr>
            <a:r>
              <a:rPr lang="en-US" sz="1800">
                <a:solidFill>
                  <a:schemeClr val="dk1"/>
                </a:solidFill>
                <a:latin typeface="Times New Roman"/>
                <a:ea typeface="Times New Roman"/>
                <a:cs typeface="Times New Roman"/>
                <a:sym typeface="Times New Roman"/>
              </a:rPr>
              <a:t>If the driver’s eyes are closed for more than few seconds , it creates vibration in the seat belt to bring the driver into consciousness.</a:t>
            </a:r>
            <a:endParaRPr sz="1800">
              <a:solidFill>
                <a:schemeClr val="dk1"/>
              </a:solidFill>
              <a:latin typeface="Times New Roman"/>
              <a:ea typeface="Times New Roman"/>
              <a:cs typeface="Times New Roman"/>
              <a:sym typeface="Times New Roman"/>
            </a:endParaRPr>
          </a:p>
          <a:p>
            <a:pPr indent="-298450" lvl="0" marL="486000" rtl="0" algn="l">
              <a:lnSpc>
                <a:spcPct val="150000"/>
              </a:lnSpc>
              <a:spcBef>
                <a:spcPts val="0"/>
              </a:spcBef>
              <a:spcAft>
                <a:spcPts val="0"/>
              </a:spcAft>
              <a:buSzPts val="1100"/>
              <a:buFont typeface="Arial"/>
              <a:buChar char="•"/>
            </a:pPr>
            <a:r>
              <a:rPr lang="en-US" sz="1800">
                <a:solidFill>
                  <a:schemeClr val="dk1"/>
                </a:solidFill>
                <a:latin typeface="Times New Roman"/>
                <a:ea typeface="Times New Roman"/>
                <a:cs typeface="Times New Roman"/>
                <a:sym typeface="Times New Roman"/>
              </a:rPr>
              <a:t>It creates a stiffness to the steering to make sure the car direction is controlled.</a:t>
            </a:r>
            <a:endParaRPr sz="1800">
              <a:solidFill>
                <a:schemeClr val="dk1"/>
              </a:solidFill>
              <a:latin typeface="Times New Roman"/>
              <a:ea typeface="Times New Roman"/>
              <a:cs typeface="Times New Roman"/>
              <a:sym typeface="Times New Roman"/>
            </a:endParaRPr>
          </a:p>
          <a:p>
            <a:pPr indent="-298450" lvl="0" marL="486000" rtl="0" algn="l">
              <a:lnSpc>
                <a:spcPct val="150000"/>
              </a:lnSpc>
              <a:spcBef>
                <a:spcPts val="0"/>
              </a:spcBef>
              <a:spcAft>
                <a:spcPts val="0"/>
              </a:spcAft>
              <a:buSzPts val="1100"/>
              <a:buFont typeface="Arial"/>
              <a:buChar char="•"/>
            </a:pPr>
            <a:r>
              <a:rPr lang="en-US" sz="1800">
                <a:solidFill>
                  <a:schemeClr val="dk1"/>
                </a:solidFill>
                <a:latin typeface="Times New Roman"/>
                <a:ea typeface="Times New Roman"/>
                <a:cs typeface="Times New Roman"/>
                <a:sym typeface="Times New Roman"/>
              </a:rPr>
              <a:t>In case of heart attack or other health emergencies , it sends message to nearby hospitals and close members.</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