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5" r:id="rId1"/>
  </p:sldMasterIdLst>
  <p:notesMasterIdLst>
    <p:notesMasterId r:id="rId2"/>
  </p:notesMasterIdLst>
  <p:sldIdLst>
    <p:sldId id="269" r:id="rId3"/>
    <p:sldId id="270" r:id="rId4"/>
    <p:sldId id="271" r:id="rId5"/>
    <p:sldId id="272" r:id="rId6"/>
    <p:sldId id="273" r:id="rId7"/>
    <p:sldId id="274" r:id="rId8"/>
    <p:sldId id="275" r:id="rId9"/>
    <p:sldId id="276" r:id="rId10"/>
    <p:sldId id="277" r:id="rId11"/>
    <p:sldId id="278" r:id="rId12"/>
    <p:sldId id="279"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4" d="100"/>
          <a:sy n="64" d="100"/>
        </p:scale>
        <p:origin x="954" y="7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9" name=""/>
        <p:cNvGrpSpPr/>
        <p:nvPr/>
      </p:nvGrpSpPr>
      <p:grpSpPr>
        <a:xfrm>
          <a:off x="0" y="0"/>
          <a:ext cx="0" cy="0"/>
          <a:chOff x="0" y="0"/>
          <a:chExt cx="0" cy="0"/>
        </a:xfrm>
      </p:grpSpPr>
      <p:sp>
        <p:nvSpPr>
          <p:cNvPr id="1048709"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29-03-2024</a:t>
            </a:fld>
            <a:endParaRPr lang="en-IN"/>
          </a:p>
        </p:txBody>
      </p:sp>
      <p:sp>
        <p:nvSpPr>
          <p:cNvPr id="1048711"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00" name="Footer Placeholder 4"/>
          <p:cNvSpPr>
            <a:spLocks noGrp="1"/>
          </p:cNvSpPr>
          <p:nvPr>
            <p:ph type="ftr" sz="quarter" idx="11"/>
          </p:nvPr>
        </p:nvSpPr>
        <p:spPr/>
        <p:txBody>
          <a:bodyPr/>
          <a:p>
            <a:endParaRPr lang="en-US"/>
          </a:p>
        </p:txBody>
      </p:sp>
      <p:sp>
        <p:nvSpPr>
          <p:cNvPr id="104860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4" name=""/>
        <p:cNvGrpSpPr/>
        <p:nvPr/>
      </p:nvGrpSpPr>
      <p:grpSpPr>
        <a:xfrm>
          <a:off x="0" y="0"/>
          <a:ext cx="0" cy="0"/>
          <a:chOff x="0" y="0"/>
          <a:chExt cx="0" cy="0"/>
        </a:xfrm>
      </p:grpSpPr>
      <p:sp>
        <p:nvSpPr>
          <p:cNvPr id="1048681"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3"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84" name="Footer Placeholder 4"/>
          <p:cNvSpPr>
            <a:spLocks noGrp="1"/>
          </p:cNvSpPr>
          <p:nvPr>
            <p:ph type="ftr" sz="quarter" idx="11"/>
          </p:nvPr>
        </p:nvSpPr>
        <p:spPr/>
        <p:txBody>
          <a:bodyPr/>
          <a:p>
            <a:endParaRPr dirty="0" lang="en-US"/>
          </a:p>
        </p:txBody>
      </p:sp>
      <p:sp>
        <p:nvSpPr>
          <p:cNvPr id="104868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7" name=""/>
        <p:cNvGrpSpPr/>
        <p:nvPr/>
      </p:nvGrpSpPr>
      <p:grpSpPr>
        <a:xfrm>
          <a:off x="0" y="0"/>
          <a:ext cx="0" cy="0"/>
          <a:chOff x="0" y="0"/>
          <a:chExt cx="0" cy="0"/>
        </a:xfrm>
      </p:grpSpPr>
      <p:sp>
        <p:nvSpPr>
          <p:cNvPr id="1048641"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2"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4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45" name="Footer Placeholder 4"/>
          <p:cNvSpPr>
            <a:spLocks noGrp="1"/>
          </p:cNvSpPr>
          <p:nvPr>
            <p:ph type="ftr" sz="quarter" idx="11"/>
          </p:nvPr>
        </p:nvSpPr>
        <p:spPr/>
        <p:txBody>
          <a:bodyPr/>
          <a:p>
            <a:endParaRPr dirty="0" lang="en-US"/>
          </a:p>
        </p:txBody>
      </p:sp>
      <p:sp>
        <p:nvSpPr>
          <p:cNvPr id="1048646"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47"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8"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76"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8"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79" name="Footer Placeholder 4"/>
          <p:cNvSpPr>
            <a:spLocks noGrp="1"/>
          </p:cNvSpPr>
          <p:nvPr>
            <p:ph type="ftr" sz="quarter" idx="11"/>
          </p:nvPr>
        </p:nvSpPr>
        <p:spPr/>
        <p:txBody>
          <a:bodyPr/>
          <a:p>
            <a:endParaRPr dirty="0" lang="en-US"/>
          </a:p>
        </p:txBody>
      </p:sp>
      <p:sp>
        <p:nvSpPr>
          <p:cNvPr id="104868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6" name=""/>
        <p:cNvGrpSpPr/>
        <p:nvPr/>
      </p:nvGrpSpPr>
      <p:grpSpPr>
        <a:xfrm>
          <a:off x="0" y="0"/>
          <a:ext cx="0" cy="0"/>
          <a:chOff x="0" y="0"/>
          <a:chExt cx="0" cy="0"/>
        </a:xfrm>
      </p:grpSpPr>
      <p:sp>
        <p:nvSpPr>
          <p:cNvPr id="104863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3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3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6"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37" name="Footer Placeholder 4"/>
          <p:cNvSpPr>
            <a:spLocks noGrp="1"/>
          </p:cNvSpPr>
          <p:nvPr>
            <p:ph type="ftr" sz="quarter" idx="11"/>
          </p:nvPr>
        </p:nvSpPr>
        <p:spPr/>
        <p:txBody>
          <a:bodyPr/>
          <a:p>
            <a:endParaRPr dirty="0" lang="en-US"/>
          </a:p>
        </p:txBody>
      </p:sp>
      <p:sp>
        <p:nvSpPr>
          <p:cNvPr id="1048638"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39"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0"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6" name=""/>
        <p:cNvGrpSpPr/>
        <p:nvPr/>
      </p:nvGrpSpPr>
      <p:grpSpPr>
        <a:xfrm>
          <a:off x="0" y="0"/>
          <a:ext cx="0" cy="0"/>
          <a:chOff x="0" y="0"/>
          <a:chExt cx="0" cy="0"/>
        </a:xfrm>
      </p:grpSpPr>
      <p:sp>
        <p:nvSpPr>
          <p:cNvPr id="1048692"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55" name="Title 1"/>
          <p:cNvSpPr>
            <a:spLocks noGrp="1"/>
          </p:cNvSpPr>
          <p:nvPr>
            <p:ph type="title"/>
          </p:nvPr>
        </p:nvSpPr>
        <p:spPr/>
        <p:txBody>
          <a:bodyPr/>
          <a:p>
            <a:r>
              <a:rPr lang="en-US"/>
              <a:t>Click to edit Master title style</a:t>
            </a:r>
            <a:endParaRPr dirty="0" lang="en-US"/>
          </a:p>
        </p:txBody>
      </p:sp>
      <p:sp>
        <p:nvSpPr>
          <p:cNvPr id="104865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Date Placeholder 3"/>
          <p:cNvSpPr>
            <a:spLocks noGrp="1"/>
          </p:cNvSpPr>
          <p:nvPr>
            <p:ph type="dt" sz="half" idx="10"/>
          </p:nvPr>
        </p:nvSpPr>
        <p:spPr/>
        <p:txBody>
          <a:bodyPr/>
          <a:p>
            <a:fld id="{2CED4963-E985-44C4-B8C4-FDD613B7C2F8}" type="datetime1">
              <a:rPr lang="en-US" smtClean="0"/>
              <a:t>29-Mar-24</a:t>
            </a:fld>
            <a:endParaRPr lang="en-US"/>
          </a:p>
        </p:txBody>
      </p:sp>
      <p:sp>
        <p:nvSpPr>
          <p:cNvPr id="1048658" name="Footer Placeholder 4"/>
          <p:cNvSpPr>
            <a:spLocks noGrp="1"/>
          </p:cNvSpPr>
          <p:nvPr>
            <p:ph type="ftr" sz="quarter" idx="11"/>
          </p:nvPr>
        </p:nvSpPr>
        <p:spPr/>
        <p:txBody>
          <a:bodyPr/>
          <a:p>
            <a:endParaRPr lang="en-US"/>
          </a:p>
        </p:txBody>
      </p:sp>
      <p:sp>
        <p:nvSpPr>
          <p:cNvPr id="104865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8" name=""/>
        <p:cNvGrpSpPr/>
        <p:nvPr/>
      </p:nvGrpSpPr>
      <p:grpSpPr>
        <a:xfrm>
          <a:off x="0" y="0"/>
          <a:ext cx="0" cy="0"/>
          <a:chOff x="0" y="0"/>
          <a:chExt cx="0" cy="0"/>
        </a:xfrm>
      </p:grpSpPr>
      <p:sp>
        <p:nvSpPr>
          <p:cNvPr id="1048704"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5"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707" name="Footer Placeholder 4"/>
          <p:cNvSpPr>
            <a:spLocks noGrp="1"/>
          </p:cNvSpPr>
          <p:nvPr>
            <p:ph type="ftr" sz="quarter" idx="11"/>
          </p:nvPr>
        </p:nvSpPr>
        <p:spPr/>
        <p:txBody>
          <a:bodyPr/>
          <a:p>
            <a:endParaRPr lang="en-US"/>
          </a:p>
        </p:txBody>
      </p:sp>
      <p:sp>
        <p:nvSpPr>
          <p:cNvPr id="1048708"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06"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7" name="Date Placeholder 3"/>
          <p:cNvSpPr>
            <a:spLocks noGrp="1"/>
          </p:cNvSpPr>
          <p:nvPr>
            <p:ph type="dt" sz="half" idx="10"/>
          </p:nvPr>
        </p:nvSpPr>
        <p:spPr/>
        <p:txBody>
          <a:bodyPr/>
          <a:p>
            <a:fld id="{78DD82B9-B8EE-4375-B6FF-88FA6ABB15D9}" type="datetime1">
              <a:rPr lang="en-US" smtClean="0"/>
              <a:t>29-Mar-24</a:t>
            </a:fld>
            <a:endParaRPr lang="en-US"/>
          </a:p>
        </p:txBody>
      </p:sp>
      <p:sp>
        <p:nvSpPr>
          <p:cNvPr id="1048608" name="Footer Placeholder 4"/>
          <p:cNvSpPr>
            <a:spLocks noGrp="1"/>
          </p:cNvSpPr>
          <p:nvPr>
            <p:ph type="ftr" sz="quarter" idx="11"/>
          </p:nvPr>
        </p:nvSpPr>
        <p:spPr/>
        <p:txBody>
          <a:bodyPr/>
          <a:p>
            <a:endParaRPr dirty="0" lang="en-US"/>
          </a:p>
        </p:txBody>
      </p:sp>
      <p:sp>
        <p:nvSpPr>
          <p:cNvPr id="1048609" name="Slide Number Placeholder 5"/>
          <p:cNvSpPr>
            <a:spLocks noGrp="1"/>
          </p:cNvSpPr>
          <p:nvPr>
            <p:ph type="sldNum" sz="quarter" idx="12"/>
          </p:nvPr>
        </p:nvSpPr>
        <p:spPr/>
        <p:txBody>
          <a:bodyPr/>
          <a:p>
            <a:fld id="{D57F1E4F-1CFF-5643-939E-02111984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60"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61"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2" name="Date Placeholder 3"/>
          <p:cNvSpPr>
            <a:spLocks noGrp="1"/>
          </p:cNvSpPr>
          <p:nvPr>
            <p:ph type="dt" sz="half" idx="10"/>
          </p:nvPr>
        </p:nvSpPr>
        <p:spPr/>
        <p:txBody>
          <a:bodyPr/>
          <a:p>
            <a:fld id="{B2497495-0637-405E-AE64-5CC7506D51F5}" type="datetime1">
              <a:rPr lang="en-US" smtClean="0"/>
              <a:t>29-Mar-24</a:t>
            </a:fld>
            <a:endParaRPr lang="en-US"/>
          </a:p>
        </p:txBody>
      </p:sp>
      <p:sp>
        <p:nvSpPr>
          <p:cNvPr id="1048663" name="Footer Placeholder 4"/>
          <p:cNvSpPr>
            <a:spLocks noGrp="1"/>
          </p:cNvSpPr>
          <p:nvPr>
            <p:ph type="ftr" sz="quarter" idx="11"/>
          </p:nvPr>
        </p:nvSpPr>
        <p:spPr/>
        <p:txBody>
          <a:bodyPr/>
          <a:p>
            <a:endParaRPr lang="en-US"/>
          </a:p>
        </p:txBody>
      </p:sp>
      <p:sp>
        <p:nvSpPr>
          <p:cNvPr id="104866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86" name="Title 1"/>
          <p:cNvSpPr>
            <a:spLocks noGrp="1"/>
          </p:cNvSpPr>
          <p:nvPr>
            <p:ph type="title"/>
          </p:nvPr>
        </p:nvSpPr>
        <p:spPr/>
        <p:txBody>
          <a:bodyPr/>
          <a:p>
            <a:r>
              <a:rPr lang="en-US"/>
              <a:t>Click to edit Master title style</a:t>
            </a:r>
            <a:endParaRPr dirty="0" lang="en-US"/>
          </a:p>
        </p:txBody>
      </p:sp>
      <p:sp>
        <p:nvSpPr>
          <p:cNvPr id="1048687"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Date Placeholder 4"/>
          <p:cNvSpPr>
            <a:spLocks noGrp="1"/>
          </p:cNvSpPr>
          <p:nvPr>
            <p:ph type="dt" sz="half" idx="10"/>
          </p:nvPr>
        </p:nvSpPr>
        <p:spPr/>
        <p:txBody>
          <a:bodyPr/>
          <a:p>
            <a:fld id="{7BFFD690-9426-415D-8B65-26881E07B2D4}" type="datetime1">
              <a:rPr lang="en-US" smtClean="0"/>
              <a:t>29-Mar-24</a:t>
            </a:fld>
            <a:endParaRPr lang="en-US"/>
          </a:p>
        </p:txBody>
      </p:sp>
      <p:sp>
        <p:nvSpPr>
          <p:cNvPr id="1048690" name="Footer Placeholder 5"/>
          <p:cNvSpPr>
            <a:spLocks noGrp="1"/>
          </p:cNvSpPr>
          <p:nvPr>
            <p:ph type="ftr" sz="quarter" idx="11"/>
          </p:nvPr>
        </p:nvSpPr>
        <p:spPr/>
        <p:txBody>
          <a:bodyPr/>
          <a:p>
            <a:endParaRPr lang="en-US"/>
          </a:p>
        </p:txBody>
      </p:sp>
      <p:sp>
        <p:nvSpPr>
          <p:cNvPr id="104869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65" name="Title 1"/>
          <p:cNvSpPr>
            <a:spLocks noGrp="1"/>
          </p:cNvSpPr>
          <p:nvPr>
            <p:ph type="title"/>
          </p:nvPr>
        </p:nvSpPr>
        <p:spPr/>
        <p:txBody>
          <a:bodyPr/>
          <a:p>
            <a:r>
              <a:rPr lang="en-US"/>
              <a:t>Click to edit Master title style</a:t>
            </a:r>
            <a:endParaRPr dirty="0" lang="en-US"/>
          </a:p>
        </p:txBody>
      </p:sp>
      <p:sp>
        <p:nvSpPr>
          <p:cNvPr id="1048666"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7"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0" name="Date Placeholder 6"/>
          <p:cNvSpPr>
            <a:spLocks noGrp="1"/>
          </p:cNvSpPr>
          <p:nvPr>
            <p:ph type="dt" sz="half" idx="10"/>
          </p:nvPr>
        </p:nvSpPr>
        <p:spPr/>
        <p:txBody>
          <a:bodyPr/>
          <a:p>
            <a:fld id="{04C4989A-474C-40DE-95B9-011C28B71673}" type="datetime1">
              <a:rPr lang="en-US" smtClean="0"/>
              <a:t>29-Mar-24</a:t>
            </a:fld>
            <a:endParaRPr lang="en-US"/>
          </a:p>
        </p:txBody>
      </p:sp>
      <p:sp>
        <p:nvSpPr>
          <p:cNvPr id="1048671" name="Footer Placeholder 7"/>
          <p:cNvSpPr>
            <a:spLocks noGrp="1"/>
          </p:cNvSpPr>
          <p:nvPr>
            <p:ph type="ftr" sz="quarter" idx="11"/>
          </p:nvPr>
        </p:nvSpPr>
        <p:spPr/>
        <p:txBody>
          <a:bodyPr/>
          <a:p>
            <a:endParaRPr lang="en-US"/>
          </a:p>
        </p:txBody>
      </p:sp>
      <p:sp>
        <p:nvSpPr>
          <p:cNvPr id="1048672"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28"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29" name="Date Placeholder 2"/>
          <p:cNvSpPr>
            <a:spLocks noGrp="1"/>
          </p:cNvSpPr>
          <p:nvPr>
            <p:ph type="dt" sz="half" idx="10"/>
          </p:nvPr>
        </p:nvSpPr>
        <p:spPr/>
        <p:txBody>
          <a:bodyPr/>
          <a:p>
            <a:fld id="{5DB4ED54-5B5E-4A04-93D3-5772E3CE3818}" type="datetime1">
              <a:rPr lang="en-US" smtClean="0"/>
              <a:t>29-Mar-24</a:t>
            </a:fld>
            <a:endParaRPr lang="en-US"/>
          </a:p>
        </p:txBody>
      </p:sp>
      <p:sp>
        <p:nvSpPr>
          <p:cNvPr id="1048630" name="Footer Placeholder 3"/>
          <p:cNvSpPr>
            <a:spLocks noGrp="1"/>
          </p:cNvSpPr>
          <p:nvPr>
            <p:ph type="ftr" sz="quarter" idx="11"/>
          </p:nvPr>
        </p:nvSpPr>
        <p:spPr/>
        <p:txBody>
          <a:bodyPr/>
          <a:p>
            <a:endParaRPr lang="en-US"/>
          </a:p>
        </p:txBody>
      </p:sp>
      <p:sp>
        <p:nvSpPr>
          <p:cNvPr id="1048631"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673" name="Date Placeholder 1"/>
          <p:cNvSpPr>
            <a:spLocks noGrp="1"/>
          </p:cNvSpPr>
          <p:nvPr>
            <p:ph type="dt" sz="half" idx="10"/>
          </p:nvPr>
        </p:nvSpPr>
        <p:spPr/>
        <p:txBody>
          <a:bodyPr/>
          <a:p>
            <a:fld id="{4EDE50D6-574B-40AF-946F-D52A04ADE379}" type="datetime1">
              <a:rPr lang="en-US" smtClean="0"/>
              <a:t>29-Mar-24</a:t>
            </a:fld>
            <a:endParaRPr lang="en-US"/>
          </a:p>
        </p:txBody>
      </p:sp>
      <p:sp>
        <p:nvSpPr>
          <p:cNvPr id="1048674" name="Footer Placeholder 2"/>
          <p:cNvSpPr>
            <a:spLocks noGrp="1"/>
          </p:cNvSpPr>
          <p:nvPr>
            <p:ph type="ftr" sz="quarter" idx="11"/>
          </p:nvPr>
        </p:nvSpPr>
        <p:spPr/>
        <p:txBody>
          <a:bodyPr/>
          <a:p>
            <a:endParaRPr lang="en-US"/>
          </a:p>
        </p:txBody>
      </p:sp>
      <p:sp>
        <p:nvSpPr>
          <p:cNvPr id="1048675"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698"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9"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01" name="Date Placeholder 4"/>
          <p:cNvSpPr>
            <a:spLocks noGrp="1"/>
          </p:cNvSpPr>
          <p:nvPr>
            <p:ph type="dt" sz="half" idx="10"/>
          </p:nvPr>
        </p:nvSpPr>
        <p:spPr/>
        <p:txBody>
          <a:bodyPr/>
          <a:p>
            <a:fld id="{D82884F1-FFEA-405F-9602-3DCA865EDA4E}" type="datetime1">
              <a:rPr lang="en-US" smtClean="0"/>
              <a:t>29-Mar-24</a:t>
            </a:fld>
            <a:endParaRPr lang="en-US"/>
          </a:p>
        </p:txBody>
      </p:sp>
      <p:sp>
        <p:nvSpPr>
          <p:cNvPr id="1048702" name="Footer Placeholder 5"/>
          <p:cNvSpPr>
            <a:spLocks noGrp="1"/>
          </p:cNvSpPr>
          <p:nvPr>
            <p:ph type="ftr" sz="quarter" idx="11"/>
          </p:nvPr>
        </p:nvSpPr>
        <p:spPr/>
        <p:txBody>
          <a:bodyPr/>
          <a:p>
            <a:endParaRPr lang="en-US"/>
          </a:p>
        </p:txBody>
      </p:sp>
      <p:sp>
        <p:nvSpPr>
          <p:cNvPr id="104870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49"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0"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1"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2" name="Date Placeholder 4"/>
          <p:cNvSpPr>
            <a:spLocks noGrp="1"/>
          </p:cNvSpPr>
          <p:nvPr>
            <p:ph type="dt" sz="half" idx="10"/>
          </p:nvPr>
        </p:nvSpPr>
        <p:spPr/>
        <p:txBody>
          <a:bodyPr/>
          <a:p>
            <a:fld id="{7E18DB4A-8810-4A10-AD5C-D5E2C667F5B3}" type="datetime1">
              <a:rPr lang="en-US" smtClean="0"/>
              <a:t>29-Mar-24</a:t>
            </a:fld>
            <a:endParaRPr lang="en-US"/>
          </a:p>
        </p:txBody>
      </p:sp>
      <p:sp>
        <p:nvSpPr>
          <p:cNvPr id="1048653" name="Footer Placeholder 5"/>
          <p:cNvSpPr>
            <a:spLocks noGrp="1"/>
          </p:cNvSpPr>
          <p:nvPr>
            <p:ph type="ftr" sz="quarter" idx="11"/>
          </p:nvPr>
        </p:nvSpPr>
        <p:spPr/>
        <p:txBody>
          <a:bodyPr/>
          <a:p>
            <a:pPr algn="l"/>
            <a:endParaRPr lang="en-US"/>
          </a:p>
        </p:txBody>
      </p:sp>
      <p:sp>
        <p:nvSpPr>
          <p:cNvPr id="104865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image" Target="../media/image1.png"/><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ED291B17-9318-49DB-B28B-6E5994AE9581}" type="datetime1">
              <a:rPr lang="en-US" smtClean="0"/>
              <a:t>29-Mar-24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3A98EE3D-8CD1-4C3F-BD1C-C98C9596463C}" type="slidenum">
              <a:rPr lang="en-US" smtClean="0"/>
              <a:t>‹#›</a:t>
            </a:fld>
            <a:endParaRPr lang="en-US"/>
          </a:p>
        </p:txBody>
      </p:sp>
      <p:pic>
        <p:nvPicPr>
          <p:cNvPr id="2097152" name="Picture 7" descr="Logo  Description automatically generated"/>
          <p:cNvPicPr>
            <a:picLocks noChangeAspect="1"/>
          </p:cNvPicPr>
          <p:nvPr userDrawn="1"/>
        </p:nvPicPr>
        <p:blipFill>
          <a:blip xmlns:r="http://schemas.openxmlformats.org/officeDocument/2006/relationships" r:embed="rId17"/>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dt="0" ftr="0" hdr="0" sldNum="0"/>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359108" y="1821635"/>
            <a:ext cx="9144000" cy="977778"/>
          </a:xfrm>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603"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KEYLOGGER PROJECT</a:t>
            </a:r>
          </a:p>
        </p:txBody>
      </p:sp>
      <p:sp>
        <p:nvSpPr>
          <p:cNvPr id="1048604" name="TextBox 3"/>
          <p:cNvSpPr txBox="1"/>
          <p:nvPr/>
        </p:nvSpPr>
        <p:spPr>
          <a:xfrm>
            <a:off x="3143750" y="5034751"/>
            <a:ext cx="7359358" cy="1310640"/>
          </a:xfrm>
          <a:prstGeom prst="rect"/>
          <a:noFill/>
        </p:spPr>
        <p:txBody>
          <a:bodyPr anchor="t" bIns="45720" lIns="91440" rIns="91440" rtlCol="0" tIns="45720" wrap="square">
            <a:spAutoFit/>
          </a:bodyPr>
          <a:p>
            <a:r>
              <a:rPr b="1" sz="2000" lang="en-US">
                <a:solidFill>
                  <a:schemeClr val="accent1">
                    <a:lumMod val="75000"/>
                  </a:schemeClr>
                </a:solidFill>
                <a:latin typeface="Arial" pitchFamily="34" charset="0"/>
                <a:cs typeface="Arial" pitchFamily="34" charset="0"/>
              </a:rPr>
              <a:t>Presentsed</a:t>
            </a:r>
            <a:r>
              <a:rPr b="1" dirty="0" sz="2000" lang="en-US">
                <a:solidFill>
                  <a:schemeClr val="accent1">
                    <a:lumMod val="75000"/>
                  </a:schemeClr>
                </a:solidFill>
                <a:latin typeface="Arial" pitchFamily="34" charset="0"/>
                <a:cs typeface="Arial" pitchFamily="34" charset="0"/>
              </a:rPr>
              <a:t> By:</a:t>
            </a:r>
            <a:r>
              <a:rPr b="1" dirty="0" sz="2000" lang="en-US">
                <a:solidFill>
                  <a:schemeClr val="accent1">
                    <a:lumMod val="75000"/>
                  </a:schemeClr>
                </a:solidFill>
                <a:latin typeface="Arial" pitchFamily="34" charset="0"/>
                <a:cs typeface="Arial" pitchFamily="34" charset="0"/>
              </a:rPr>
              <a:t> </a:t>
            </a:r>
            <a:endParaRPr altLang="en-US" lang="zh-CN"/>
          </a:p>
          <a:p>
            <a:r>
              <a:rPr altLang="en-GB" b="1" dirty="0" sz="2000" lang="en-US">
                <a:solidFill>
                  <a:schemeClr val="accent1">
                    <a:lumMod val="75000"/>
                  </a:schemeClr>
                </a:solidFill>
                <a:latin typeface="Arial" pitchFamily="34" charset="0"/>
                <a:cs typeface="Arial" pitchFamily="34" charset="0"/>
              </a:rPr>
              <a:t>R</a:t>
            </a:r>
            <a:r>
              <a:rPr altLang="en-GB" b="1" dirty="0" sz="2000" lang="en-US">
                <a:solidFill>
                  <a:schemeClr val="accent1">
                    <a:lumMod val="75000"/>
                  </a:schemeClr>
                </a:solidFill>
                <a:latin typeface="Arial" pitchFamily="34" charset="0"/>
                <a:cs typeface="Arial" pitchFamily="34" charset="0"/>
              </a:rPr>
              <a:t> </a:t>
            </a:r>
            <a:r>
              <a:rPr altLang="en-GB" b="1" dirty="0" sz="2000" lang="en-US">
                <a:solidFill>
                  <a:schemeClr val="accent1">
                    <a:lumMod val="75000"/>
                  </a:schemeClr>
                </a:solidFill>
                <a:latin typeface="Arial" pitchFamily="34" charset="0"/>
                <a:cs typeface="Arial" pitchFamily="34" charset="0"/>
              </a:rPr>
              <a:t>S</a:t>
            </a:r>
            <a:r>
              <a:rPr altLang="en-GB" b="1" dirty="0" sz="2000" lang="en-US">
                <a:solidFill>
                  <a:schemeClr val="accent1">
                    <a:lumMod val="75000"/>
                  </a:schemeClr>
                </a:solidFill>
                <a:latin typeface="Arial" pitchFamily="34" charset="0"/>
                <a:cs typeface="Arial" pitchFamily="34" charset="0"/>
              </a:rPr>
              <a:t>H</a:t>
            </a:r>
            <a:r>
              <a:rPr altLang="en-GB" b="1" dirty="0" sz="2000" lang="en-US">
                <a:solidFill>
                  <a:schemeClr val="accent1">
                    <a:lumMod val="75000"/>
                  </a:schemeClr>
                </a:solidFill>
                <a:latin typeface="Arial" pitchFamily="34" charset="0"/>
                <a:cs typeface="Arial" pitchFamily="34" charset="0"/>
              </a:rPr>
              <a:t>A</a:t>
            </a:r>
            <a:r>
              <a:rPr altLang="en-GB" b="1" dirty="0" sz="2000" lang="en-US">
                <a:solidFill>
                  <a:schemeClr val="accent1">
                    <a:lumMod val="75000"/>
                  </a:schemeClr>
                </a:solidFill>
                <a:latin typeface="Arial" pitchFamily="34" charset="0"/>
                <a:cs typeface="Arial" pitchFamily="34" charset="0"/>
              </a:rPr>
              <a:t>R</a:t>
            </a:r>
            <a:r>
              <a:rPr altLang="en-GB" b="1" dirty="0" sz="2000" lang="en-US">
                <a:solidFill>
                  <a:schemeClr val="accent1">
                    <a:lumMod val="75000"/>
                  </a:schemeClr>
                </a:solidFill>
                <a:latin typeface="Arial" pitchFamily="34" charset="0"/>
                <a:cs typeface="Arial" pitchFamily="34" charset="0"/>
              </a:rPr>
              <a:t>M</a:t>
            </a:r>
            <a:r>
              <a:rPr altLang="en-GB" b="1" dirty="0" sz="2000" lang="en-US">
                <a:solidFill>
                  <a:schemeClr val="accent1">
                    <a:lumMod val="75000"/>
                  </a:schemeClr>
                </a:solidFill>
                <a:latin typeface="Arial" pitchFamily="34" charset="0"/>
                <a:cs typeface="Arial" pitchFamily="34" charset="0"/>
              </a:rPr>
              <a:t>ITHA</a:t>
            </a:r>
            <a:r>
              <a:rPr altLang="en-GB" b="1" dirty="0" sz="2000" lang="en-US">
                <a:solidFill>
                  <a:schemeClr val="accent1">
                    <a:lumMod val="75000"/>
                  </a:schemeClr>
                </a:solidFill>
                <a:latin typeface="Arial" pitchFamily="34" charset="0"/>
                <a:cs typeface="Arial" pitchFamily="34" charset="0"/>
              </a:rPr>
              <a:t> </a:t>
            </a:r>
            <a:endParaRPr altLang="en-US" lang="zh-CN"/>
          </a:p>
          <a:p>
            <a:r>
              <a:rPr altLang="en-GB" b="1" dirty="0" sz="2000" lang="en-US">
                <a:solidFill>
                  <a:schemeClr val="accent1">
                    <a:lumMod val="75000"/>
                  </a:schemeClr>
                </a:solidFill>
                <a:latin typeface="Arial" pitchFamily="34" charset="0"/>
                <a:cs typeface="Arial" pitchFamily="34" charset="0"/>
              </a:rPr>
              <a:t>R</a:t>
            </a:r>
            <a:r>
              <a:rPr altLang="en-GB" b="1" dirty="0" sz="2000" lang="en-US">
                <a:solidFill>
                  <a:schemeClr val="accent1">
                    <a:lumMod val="75000"/>
                  </a:schemeClr>
                </a:solidFill>
                <a:latin typeface="Arial" pitchFamily="34" charset="0"/>
                <a:cs typeface="Arial" pitchFamily="34" charset="0"/>
              </a:rPr>
              <a:t>A</a:t>
            </a:r>
            <a:r>
              <a:rPr altLang="en-GB" b="1" dirty="0" sz="2000" lang="en-US">
                <a:solidFill>
                  <a:schemeClr val="accent1">
                    <a:lumMod val="75000"/>
                  </a:schemeClr>
                </a:solidFill>
                <a:latin typeface="Arial" pitchFamily="34" charset="0"/>
                <a:cs typeface="Arial" pitchFamily="34" charset="0"/>
              </a:rPr>
              <a:t>J</a:t>
            </a:r>
            <a:r>
              <a:rPr altLang="en-GB" b="1" dirty="0" sz="2000" lang="en-US">
                <a:solidFill>
                  <a:schemeClr val="accent1">
                    <a:lumMod val="75000"/>
                  </a:schemeClr>
                </a:solidFill>
                <a:latin typeface="Arial" pitchFamily="34" charset="0"/>
                <a:cs typeface="Arial" pitchFamily="34" charset="0"/>
              </a:rPr>
              <a:t>I</a:t>
            </a:r>
            <a:r>
              <a:rPr altLang="en-GB" b="1" dirty="0" sz="2000" lang="en-US">
                <a:solidFill>
                  <a:schemeClr val="accent1">
                    <a:lumMod val="75000"/>
                  </a:schemeClr>
                </a:solidFill>
                <a:latin typeface="Arial" pitchFamily="34" charset="0"/>
                <a:cs typeface="Arial" pitchFamily="34" charset="0"/>
              </a:rPr>
              <a:t>V</a:t>
            </a:r>
            <a:r>
              <a:rPr altLang="en-GB" b="1" dirty="0" sz="2000" lang="en-US">
                <a:solidFill>
                  <a:schemeClr val="accent1">
                    <a:lumMod val="75000"/>
                  </a:schemeClr>
                </a:solidFill>
                <a:latin typeface="Arial" pitchFamily="34" charset="0"/>
                <a:cs typeface="Arial" pitchFamily="34" charset="0"/>
              </a:rPr>
              <a:t> </a:t>
            </a:r>
            <a:r>
              <a:rPr altLang="en-GB" b="1" dirty="0" sz="2000" lang="en-US">
                <a:solidFill>
                  <a:schemeClr val="accent1">
                    <a:lumMod val="75000"/>
                  </a:schemeClr>
                </a:solidFill>
                <a:latin typeface="Arial" pitchFamily="34" charset="0"/>
                <a:cs typeface="Arial" pitchFamily="34" charset="0"/>
              </a:rPr>
              <a:t>GANDHI</a:t>
            </a:r>
            <a:r>
              <a:rPr altLang="en-GB" b="1" dirty="0" sz="2000" lang="en-US">
                <a:solidFill>
                  <a:schemeClr val="accent1">
                    <a:lumMod val="75000"/>
                  </a:schemeClr>
                </a:solidFill>
                <a:latin typeface="Arial" pitchFamily="34" charset="0"/>
                <a:cs typeface="Arial" pitchFamily="34" charset="0"/>
              </a:rPr>
              <a:t> </a:t>
            </a:r>
            <a:r>
              <a:rPr altLang="en-GB" b="1" dirty="0" sz="2000" lang="en-US">
                <a:solidFill>
                  <a:schemeClr val="accent1">
                    <a:lumMod val="75000"/>
                  </a:schemeClr>
                </a:solidFill>
                <a:latin typeface="Arial" pitchFamily="34" charset="0"/>
                <a:cs typeface="Arial" pitchFamily="34" charset="0"/>
              </a:rPr>
              <a:t>COLLEGE</a:t>
            </a:r>
            <a:r>
              <a:rPr altLang="en-GB" b="1" dirty="0" sz="2000" lang="en-US">
                <a:solidFill>
                  <a:schemeClr val="accent1">
                    <a:lumMod val="75000"/>
                  </a:schemeClr>
                </a:solidFill>
                <a:latin typeface="Arial" pitchFamily="34" charset="0"/>
                <a:cs typeface="Arial" pitchFamily="34" charset="0"/>
              </a:rPr>
              <a:t> </a:t>
            </a:r>
            <a:r>
              <a:rPr altLang="en-GB" b="1" dirty="0" sz="2000" lang="en-US">
                <a:solidFill>
                  <a:schemeClr val="accent1">
                    <a:lumMod val="75000"/>
                  </a:schemeClr>
                </a:solidFill>
                <a:latin typeface="Arial" pitchFamily="34" charset="0"/>
                <a:cs typeface="Arial" pitchFamily="34" charset="0"/>
              </a:rPr>
              <a:t>OF</a:t>
            </a:r>
            <a:r>
              <a:rPr altLang="en-GB" b="1" dirty="0" sz="2000" lang="en-US">
                <a:solidFill>
                  <a:schemeClr val="accent1">
                    <a:lumMod val="75000"/>
                  </a:schemeClr>
                </a:solidFill>
                <a:latin typeface="Arial" pitchFamily="34" charset="0"/>
                <a:cs typeface="Arial" pitchFamily="34" charset="0"/>
              </a:rPr>
              <a:t> </a:t>
            </a:r>
            <a:r>
              <a:rPr altLang="en-GB" b="1" dirty="0" sz="2000" lang="en-US">
                <a:solidFill>
                  <a:schemeClr val="accent1">
                    <a:lumMod val="75000"/>
                  </a:schemeClr>
                </a:solidFill>
                <a:latin typeface="Arial" pitchFamily="34" charset="0"/>
                <a:cs typeface="Arial" pitchFamily="34" charset="0"/>
              </a:rPr>
              <a:t>ENGINEERING</a:t>
            </a:r>
            <a:r>
              <a:rPr altLang="en-GB" b="1" dirty="0" sz="2000" lang="en-US">
                <a:solidFill>
                  <a:schemeClr val="accent1">
                    <a:lumMod val="75000"/>
                  </a:schemeClr>
                </a:solidFill>
                <a:latin typeface="Arial" pitchFamily="34" charset="0"/>
                <a:cs typeface="Arial" pitchFamily="34" charset="0"/>
              </a:rPr>
              <a:t> </a:t>
            </a:r>
            <a:endParaRPr altLang="en-US" lang="zh-CN"/>
          </a:p>
          <a:p>
            <a:r>
              <a:rPr altLang="en-GB" b="1" dirty="0" sz="2000" lang="en-US">
                <a:solidFill>
                  <a:schemeClr val="accent1">
                    <a:lumMod val="75000"/>
                  </a:schemeClr>
                </a:solidFill>
                <a:latin typeface="Arial" pitchFamily="34" charset="0"/>
                <a:cs typeface="Arial" pitchFamily="34" charset="0"/>
              </a:rPr>
              <a:t>B</a:t>
            </a:r>
            <a:r>
              <a:rPr altLang="en-GB" b="1" dirty="0" sz="2000" lang="en-US">
                <a:solidFill>
                  <a:schemeClr val="accent1">
                    <a:lumMod val="75000"/>
                  </a:schemeClr>
                </a:solidFill>
                <a:latin typeface="Arial" pitchFamily="34" charset="0"/>
                <a:cs typeface="Arial" pitchFamily="34" charset="0"/>
              </a:rPr>
              <a:t>.</a:t>
            </a:r>
            <a:r>
              <a:rPr altLang="en-GB" b="1" dirty="0" sz="2000" lang="en-US">
                <a:solidFill>
                  <a:schemeClr val="accent1">
                    <a:lumMod val="75000"/>
                  </a:schemeClr>
                </a:solidFill>
                <a:latin typeface="Arial" pitchFamily="34" charset="0"/>
                <a:cs typeface="Arial" pitchFamily="34" charset="0"/>
              </a:rPr>
              <a:t>E</a:t>
            </a:r>
            <a:r>
              <a:rPr altLang="en-GB" b="1" dirty="0" sz="2000" lang="en-US">
                <a:solidFill>
                  <a:schemeClr val="accent1">
                    <a:lumMod val="75000"/>
                  </a:schemeClr>
                </a:solidFill>
                <a:latin typeface="Arial" pitchFamily="34" charset="0"/>
                <a:cs typeface="Arial" pitchFamily="34" charset="0"/>
              </a:rPr>
              <a:t>.</a:t>
            </a:r>
            <a:r>
              <a:rPr altLang="en-GB" b="1" dirty="0" sz="2000" lang="en-US">
                <a:solidFill>
                  <a:schemeClr val="accent1">
                    <a:lumMod val="75000"/>
                  </a:schemeClr>
                </a:solidFill>
                <a:latin typeface="Arial" pitchFamily="34" charset="0"/>
                <a:cs typeface="Arial" pitchFamily="34" charset="0"/>
              </a:rPr>
              <a:t> </a:t>
            </a:r>
            <a:r>
              <a:rPr altLang="en-GB" b="1" dirty="0" sz="2000" lang="en-US">
                <a:solidFill>
                  <a:schemeClr val="accent1">
                    <a:lumMod val="75000"/>
                  </a:schemeClr>
                </a:solidFill>
                <a:latin typeface="Arial" pitchFamily="34" charset="0"/>
                <a:cs typeface="Arial" pitchFamily="34" charset="0"/>
              </a:rPr>
              <a:t>C</a:t>
            </a:r>
            <a:r>
              <a:rPr altLang="en-GB" b="1" dirty="0" sz="2000" lang="en-US">
                <a:solidFill>
                  <a:schemeClr val="accent1">
                    <a:lumMod val="75000"/>
                  </a:schemeClr>
                </a:solidFill>
                <a:latin typeface="Arial" pitchFamily="34" charset="0"/>
                <a:cs typeface="Arial" pitchFamily="34" charset="0"/>
              </a:rPr>
              <a:t>S</a:t>
            </a:r>
            <a:r>
              <a:rPr altLang="en-GB" b="1" dirty="0" sz="2000" lang="en-US">
                <a:solidFill>
                  <a:schemeClr val="accent1">
                    <a:lumMod val="75000"/>
                  </a:schemeClr>
                </a:solidFill>
                <a:latin typeface="Arial" pitchFamily="34" charset="0"/>
                <a:cs typeface="Arial" pitchFamily="34" charset="0"/>
              </a:rPr>
              <a:t>E</a:t>
            </a:r>
            <a:endParaRPr altLang="en-US" lang="zh-CN"/>
          </a:p>
        </p:txBody>
      </p:sp>
      <p:sp>
        <p:nvSpPr>
          <p:cNvPr id="1048715"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6"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7"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2"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611"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Title 4"/>
          <p:cNvSpPr>
            <a:spLocks noGrp="1"/>
          </p:cNvSpPr>
          <p:nvPr>
            <p:ph type="title"/>
          </p:nvPr>
        </p:nvSpPr>
        <p:spPr/>
        <p:txBody>
          <a:bodyPr>
            <a:normAutofit/>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613" name="Content Placeholder 1"/>
          <p:cNvSpPr>
            <a:spLocks noGrp="1"/>
          </p:cNvSpPr>
          <p:nvPr>
            <p:ph idx="1"/>
          </p:nvPr>
        </p:nvSpPr>
        <p:spPr>
          <a:xfrm>
            <a:off x="452403" y="1237632"/>
            <a:ext cx="11029615" cy="4673324"/>
          </a:xfrm>
        </p:spPr>
        <p:txBody>
          <a:bodyPr/>
          <a:p>
            <a:pPr indent="0" marL="0">
              <a:buNone/>
            </a:pPr>
            <a:endParaRPr dirty="0" sz="2400" lang="en-IN"/>
          </a:p>
          <a:p>
            <a:pPr indent="-305435" marL="305435"/>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4" name="Title 4"/>
          <p:cNvSpPr>
            <a:spLocks noGrp="1"/>
          </p:cNvSpPr>
          <p:nvPr>
            <p:ph type="title"/>
          </p:nvPr>
        </p:nvSpPr>
        <p:spPr>
          <a:xfrm>
            <a:off x="441671" y="0"/>
            <a:ext cx="8596668" cy="869430"/>
          </a:xfrm>
        </p:spPr>
        <p:txBody>
          <a:bodyPr>
            <a:normAutofit/>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15" name="Content Placeholder 1"/>
          <p:cNvSpPr>
            <a:spLocks noGrp="1"/>
          </p:cNvSpPr>
          <p:nvPr>
            <p:ph idx="1"/>
          </p:nvPr>
        </p:nvSpPr>
        <p:spPr>
          <a:xfrm>
            <a:off x="0" y="912793"/>
            <a:ext cx="11613485" cy="5032413"/>
          </a:xfrm>
        </p:spPr>
        <p:txBody>
          <a:bodyPr anchor="ctr" bIns="45720" lIns="91440" rIns="91440" rtlCol="0" tIns="45720" vert="horz">
            <a:noAutofit/>
          </a:bodyPr>
          <a:p>
            <a:pPr indent="-305435" marL="305435"/>
            <a:endParaRPr b="1" dirty="0" sz="1200" lang="en-IN">
              <a:latin typeface="Calibri"/>
              <a:cs typeface="Calibri"/>
            </a:endParaRPr>
          </a:p>
          <a:p>
            <a:pPr indent="-305435" marL="305435"/>
            <a:r>
              <a:rPr b="1" dirty="0"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dirty="0" sz="1200" lang="en-IN">
              <a:latin typeface="Calibri"/>
              <a:cs typeface="Calibri"/>
            </a:endParaRPr>
          </a:p>
          <a:p>
            <a:pPr indent="-305435" marL="305435"/>
            <a:r>
              <a:rPr b="1" dirty="0" sz="1200" lang="en-IN">
                <a:latin typeface="Calibri"/>
                <a:ea typeface="+mn-lt"/>
                <a:cs typeface="+mn-lt"/>
              </a:rPr>
              <a:t>Data Collection:</a:t>
            </a:r>
            <a:endParaRPr b="1" dirty="0" sz="1200" lang="en-IN">
              <a:latin typeface="Calibri"/>
              <a:cs typeface="Calibri"/>
            </a:endParaRPr>
          </a:p>
          <a:p>
            <a:pPr indent="-305435" lvl="1" marL="629920"/>
            <a:r>
              <a:rPr b="1" dirty="0" sz="1200" lang="en-IN">
                <a:latin typeface="Calibri"/>
                <a:ea typeface="+mn-lt"/>
                <a:cs typeface="+mn-lt"/>
              </a:rPr>
              <a:t>Gather historical data on bike rentals, including time, date, location, and other relevant factors.</a:t>
            </a:r>
            <a:endParaRPr b="1" dirty="0" sz="1200" lang="en-IN">
              <a:latin typeface="Calibri"/>
              <a:cs typeface="Calibri"/>
            </a:endParaRPr>
          </a:p>
          <a:p>
            <a:pPr indent="-305435" lvl="1" marL="629920"/>
            <a:r>
              <a:rPr b="1" dirty="0" sz="1200" lang="en-IN">
                <a:latin typeface="Calibri"/>
                <a:ea typeface="+mn-lt"/>
                <a:cs typeface="+mn-lt"/>
              </a:rPr>
              <a:t>Utilize real-time data sources, such as weather conditions, events, and holidays, to enhance prediction accuracy.</a:t>
            </a:r>
            <a:endParaRPr b="1" dirty="0" sz="1200" lang="en-IN">
              <a:latin typeface="Calibri"/>
              <a:cs typeface="Calibri"/>
            </a:endParaRPr>
          </a:p>
          <a:p>
            <a:pPr indent="-305435" marL="305435"/>
            <a:r>
              <a:rPr b="1" dirty="0" sz="1200" lang="en-IN">
                <a:latin typeface="Calibri"/>
                <a:ea typeface="+mn-lt"/>
                <a:cs typeface="+mn-lt"/>
              </a:rPr>
              <a:t>Data Preprocessing:</a:t>
            </a:r>
            <a:endParaRPr b="1" dirty="0" sz="1200" lang="en-IN">
              <a:latin typeface="Calibri"/>
              <a:cs typeface="Calibri"/>
            </a:endParaRPr>
          </a:p>
          <a:p>
            <a:pPr indent="-305435" lvl="1" marL="629920"/>
            <a:r>
              <a:rPr b="1" dirty="0" sz="1200" lang="en-IN">
                <a:latin typeface="Calibri"/>
                <a:ea typeface="+mn-lt"/>
                <a:cs typeface="+mn-lt"/>
              </a:rPr>
              <a:t>Clean and preprocess the collected data to handle missing values, outliers, and inconsistencies.</a:t>
            </a:r>
            <a:endParaRPr b="1" dirty="0" sz="1200" lang="en-IN">
              <a:latin typeface="Calibri"/>
              <a:cs typeface="Calibri"/>
            </a:endParaRPr>
          </a:p>
          <a:p>
            <a:pPr indent="-305435" lvl="1" marL="629920"/>
            <a:r>
              <a:rPr b="1" dirty="0" sz="1200" lang="en-IN">
                <a:latin typeface="Calibri"/>
                <a:ea typeface="+mn-lt"/>
                <a:cs typeface="+mn-lt"/>
              </a:rPr>
              <a:t>Feature engineering to extract relevant features from the data that might impact bike demand.</a:t>
            </a:r>
            <a:endParaRPr b="1" dirty="0" sz="1200" lang="en-IN">
              <a:latin typeface="Calibri"/>
              <a:cs typeface="Calibri"/>
            </a:endParaRPr>
          </a:p>
          <a:p>
            <a:pPr indent="-305435" marL="305435"/>
            <a:r>
              <a:rPr b="1" dirty="0" sz="1200" lang="en-IN">
                <a:latin typeface="Calibri"/>
                <a:ea typeface="+mn-lt"/>
                <a:cs typeface="+mn-lt"/>
              </a:rPr>
              <a:t>Machine Learning Algorithm:</a:t>
            </a:r>
            <a:endParaRPr b="1" dirty="0" sz="1200" lang="en-IN">
              <a:latin typeface="Calibri"/>
              <a:cs typeface="Calibri"/>
            </a:endParaRPr>
          </a:p>
          <a:p>
            <a:pPr indent="-305435" lvl="1" marL="629920"/>
            <a:r>
              <a:rPr b="1" dirty="0" sz="1200" lang="en-IN">
                <a:latin typeface="Calibri"/>
                <a:ea typeface="+mn-lt"/>
                <a:cs typeface="+mn-lt"/>
              </a:rPr>
              <a:t>Implement a machine learning algorithm, such as a time-series forecasting model (e.g., ARIMA, SARIMA, or LSTM), to predict bike counts based on historical patterns.</a:t>
            </a:r>
            <a:endParaRPr b="1" dirty="0" sz="1200" lang="en-IN">
              <a:latin typeface="Calibri"/>
              <a:cs typeface="Calibri"/>
            </a:endParaRPr>
          </a:p>
          <a:p>
            <a:pPr indent="-305435" lvl="1" marL="629920"/>
            <a:r>
              <a:rPr b="1" dirty="0" sz="1200" lang="en-IN">
                <a:latin typeface="Calibri"/>
                <a:ea typeface="+mn-lt"/>
                <a:cs typeface="+mn-lt"/>
              </a:rPr>
              <a:t>Consider incorporating other factors like weather conditions, day of the week, and special events to improve prediction accuracy.</a:t>
            </a:r>
            <a:endParaRPr b="1" dirty="0" sz="1200" lang="en-IN">
              <a:latin typeface="Calibri"/>
              <a:cs typeface="Calibri"/>
            </a:endParaRPr>
          </a:p>
          <a:p>
            <a:pPr indent="-305435" marL="305435"/>
            <a:r>
              <a:rPr b="1" dirty="0" sz="1200" lang="en-IN">
                <a:latin typeface="Calibri"/>
                <a:ea typeface="+mn-lt"/>
                <a:cs typeface="+mn-lt"/>
              </a:rPr>
              <a:t>Deployment:</a:t>
            </a:r>
            <a:endParaRPr b="1" dirty="0" sz="1200" lang="en-IN">
              <a:latin typeface="Calibri"/>
              <a:cs typeface="Calibri"/>
            </a:endParaRPr>
          </a:p>
          <a:p>
            <a:pPr indent="-305435" lvl="1" marL="629920"/>
            <a:r>
              <a:rPr b="1" dirty="0" sz="1200" lang="en-IN">
                <a:latin typeface="Calibri"/>
                <a:ea typeface="+mn-lt"/>
                <a:cs typeface="+mn-lt"/>
              </a:rPr>
              <a:t>Develop a user-friendly interface or application that provides real-time predictions for bike counts at different hours.</a:t>
            </a:r>
            <a:endParaRPr b="1" dirty="0" sz="1200" lang="en-IN">
              <a:latin typeface="Calibri"/>
              <a:cs typeface="Calibri"/>
            </a:endParaRPr>
          </a:p>
          <a:p>
            <a:pPr indent="-305435" lvl="1" marL="629920"/>
            <a:r>
              <a:rPr b="1" dirty="0" sz="1200" lang="en-IN">
                <a:latin typeface="Calibri"/>
                <a:ea typeface="+mn-lt"/>
                <a:cs typeface="+mn-lt"/>
              </a:rPr>
              <a:t>Deploy the solution on a scalable and reliable platform, considering factors like server infrastructure, response time, and user accessibility.</a:t>
            </a:r>
            <a:endParaRPr b="1" dirty="0" sz="1200" lang="en-IN">
              <a:latin typeface="Calibri"/>
              <a:cs typeface="Calibri"/>
            </a:endParaRPr>
          </a:p>
          <a:p>
            <a:pPr indent="-305435" marL="305435"/>
            <a:r>
              <a:rPr b="1" dirty="0" sz="1200" lang="en-IN">
                <a:latin typeface="Calibri"/>
                <a:ea typeface="+mn-lt"/>
                <a:cs typeface="+mn-lt"/>
              </a:rPr>
              <a:t>Evaluation:</a:t>
            </a:r>
            <a:endParaRPr b="1" dirty="0" sz="1200" lang="en-IN">
              <a:latin typeface="Calibri"/>
              <a:cs typeface="Calibri"/>
            </a:endParaRPr>
          </a:p>
          <a:p>
            <a:pPr indent="-305435" lvl="1" marL="629920"/>
            <a:r>
              <a:rPr b="1" dirty="0" sz="1200" lang="en-IN">
                <a:latin typeface="Calibri"/>
                <a:ea typeface="+mn-lt"/>
                <a:cs typeface="+mn-lt"/>
              </a:rPr>
              <a:t>Assess the model's performance using appropriate metrics such as Mean Absolute Error (MAE), Root Mean Squared Error (RMSE), or other relevant metrics.</a:t>
            </a:r>
            <a:endParaRPr b="1" dirty="0" sz="1200" lang="en-IN">
              <a:latin typeface="Calibri"/>
              <a:cs typeface="Calibri"/>
            </a:endParaRPr>
          </a:p>
          <a:p>
            <a:pPr indent="-305435" lvl="1" marL="629920"/>
            <a:r>
              <a:rPr b="1" dirty="0" sz="1200" lang="en-IN">
                <a:latin typeface="Calibri"/>
                <a:ea typeface="+mn-lt"/>
                <a:cs typeface="+mn-lt"/>
              </a:rPr>
              <a:t>Fine-tune the model based on feedback and continuous monitoring of prediction accuracy.</a:t>
            </a:r>
            <a:endParaRPr b="1" dirty="0" sz="1200" lang="en-IN">
              <a:latin typeface="Calibri"/>
            </a:endParaRPr>
          </a:p>
          <a:p>
            <a:pPr indent="-305435" lvl="1" marL="629920"/>
            <a:r>
              <a:rPr dirty="0" sz="1200" lang="en-IN">
                <a:ea typeface="+mn-lt"/>
                <a:cs typeface="+mn-lt"/>
              </a:rPr>
              <a:t>Result:</a:t>
            </a:r>
            <a:endParaRPr dirty="0" sz="1200" lang="en-IN"/>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17"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9" name="Content Placeholder 1"/>
          <p:cNvSpPr>
            <a:spLocks noGrp="1"/>
          </p:cNvSpPr>
          <p:nvPr>
            <p:ph idx="1"/>
          </p:nvPr>
        </p:nvSpPr>
        <p:spPr/>
        <p:txBody>
          <a:bodyPr>
            <a:normAutofit/>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0"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21"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2"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3"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4"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25"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T.ASHOK KUMAR</cp:lastModifiedBy>
  <dcterms:created xsi:type="dcterms:W3CDTF">2021-05-25T07:50:10Z</dcterms:created>
  <dcterms:modified xsi:type="dcterms:W3CDTF">2024-04-03T09:15:43Z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8cb484ff3ad74776a56c077baffae809</vt:lpwstr>
  </property>
</Properties>
</file>