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Tek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LMWYThFuWujtg5eKE6uYjF71M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11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2" name="Google Shape;42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8" name="Google Shape;58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18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19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0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-156962" y="4997646"/>
            <a:ext cx="3887630" cy="134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NAME:</a:t>
            </a:r>
            <a:endParaRPr lang="en-IN" dirty="0">
              <a:ea typeface="Times New Roman"/>
              <a:cs typeface="Times New Roman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RUPESH PINGALE(0120200123)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0" y="2778187"/>
            <a:ext cx="107409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for FY Mini Project (Final Presentation)</a:t>
            </a:r>
            <a:endParaRPr sz="3200" b="0" i="0" u="none" strike="noStrike" cap="non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Image result for mit academy of engineering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0668" y="211763"/>
            <a:ext cx="4914900" cy="113122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249960" y="1937173"/>
            <a:ext cx="85483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891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School of Computer Engineering &amp;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3200"/>
              <a:buFont typeface="Times New Roman"/>
              <a:buNone/>
            </a:pP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200" y="17989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Problem Statement and Objectives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Result/Output</a:t>
            </a:r>
            <a:endParaRPr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3200"/>
              <a:buFont typeface="Times New Roman"/>
              <a:buNone/>
            </a:pP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38200" y="1500996"/>
            <a:ext cx="10781582" cy="467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Data science is the study of data to extract knowledge and insights from the data and apply knowledge and actionable insights.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/>
              <a:t>In this Presentation, we will work on student performance  and Visualization Project using Python such as Pandas, Numpy, Matplotlib.pyplot and tkinter Library.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81792"/>
            <a:ext cx="10515600" cy="87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ct val="100000"/>
              <a:buFont typeface="Times New Roman"/>
              <a:buNone/>
            </a:pP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b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PYTHON CODE TO ANALYSE PERFORMANCE OF STUDENT FROM CSV.</a:t>
            </a:r>
            <a:endParaRPr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719743"/>
            <a:ext cx="10515600" cy="429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Objectives to be achieved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1. To analyze Performance of student from their marks of exam.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2. Visualization of result dataset.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3. Determining percentage from overall marks obtained in 4 subject.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4. Analyzing Grade from the marks achieved.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5. Graphical representation of performance of student.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990600" y="1449991"/>
            <a:ext cx="10515600" cy="103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006876" y="427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3200"/>
              <a:buFont typeface="Times New Roman"/>
              <a:buNone/>
            </a:pP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 PLATFORM</a:t>
            </a:r>
            <a:endParaRPr b="1">
              <a:solidFill>
                <a:srgbClr val="BA21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677334" y="1233183"/>
            <a:ext cx="8596668" cy="480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Pycharm compiler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1812023"/>
            <a:ext cx="10622637" cy="486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3200"/>
              <a:buFont typeface="Times New Roman"/>
              <a:buNone/>
            </a:pP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136" name="Google Shape;13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9784" y="1258350"/>
            <a:ext cx="11044882" cy="546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04007" y="597320"/>
            <a:ext cx="10954947" cy="61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2169"/>
              </a:buClr>
              <a:buSzPts val="3200"/>
              <a:buFont typeface="Times New Roman"/>
              <a:buNone/>
            </a:pPr>
            <a:r>
              <a:rPr lang="en-IN" b="1">
                <a:solidFill>
                  <a:srgbClr val="BA21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RESULT/OUTPUT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37" y="1167117"/>
            <a:ext cx="11585196" cy="549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677334" y="402672"/>
            <a:ext cx="8596668" cy="7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 b="1"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id="148" name="Google Shape;148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3882" y="1303535"/>
            <a:ext cx="10184235" cy="525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588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800"/>
              <a:buChar char="•"/>
            </a:pPr>
            <a:r>
              <a:rPr lang="en-IN" sz="8800">
                <a:latin typeface="Teko"/>
                <a:ea typeface="Teko"/>
                <a:cs typeface="Teko"/>
                <a:sym typeface="Teko"/>
              </a:rPr>
              <a:t>Thank You !</a:t>
            </a:r>
            <a:endParaRPr sz="88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Gill Sans</vt:lpstr>
      <vt:lpstr>Arial</vt:lpstr>
      <vt:lpstr>Noto Sans Symbols</vt:lpstr>
      <vt:lpstr>Times New Roman</vt:lpstr>
      <vt:lpstr>Teko</vt:lpstr>
      <vt:lpstr>Gallery</vt:lpstr>
      <vt:lpstr>PowerPoint Presentation</vt:lpstr>
      <vt:lpstr>INDEX</vt:lpstr>
      <vt:lpstr>INTRODUCTION</vt:lpstr>
      <vt:lpstr>PROBLEM STATEMENT  WRITE A PYTHON CODE TO ANALYSE PERFORMANCE OF STUDENT FROM CSV.</vt:lpstr>
      <vt:lpstr>USE OF  PLATFORM</vt:lpstr>
      <vt:lpstr>IMPLEMENTATION </vt:lpstr>
      <vt:lpstr>RESULT/OUTPUT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Jha</dc:creator>
  <cp:lastModifiedBy>Rupesh Pingale</cp:lastModifiedBy>
  <cp:revision>1</cp:revision>
  <dcterms:created xsi:type="dcterms:W3CDTF">2019-11-12T13:11:26Z</dcterms:created>
  <dcterms:modified xsi:type="dcterms:W3CDTF">2023-05-16T16:44:39Z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0x0101009BEB2BD934EFA142989B8D0CE8F8F9A9</vt:lpwstr>
  </property>
</Properties>
</file>