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70" r:id="rId3"/>
    <p:sldId id="257" r:id="rId4"/>
    <p:sldId id="271" r:id="rId5"/>
    <p:sldId id="268" r:id="rId6"/>
    <p:sldId id="265" r:id="rId7"/>
    <p:sldId id="266" r:id="rId8"/>
    <p:sldId id="267" r:id="rId9"/>
    <p:sldId id="272" r:id="rId10"/>
    <p:sldId id="273" r:id="rId11"/>
    <p:sldId id="274" r:id="rId12"/>
    <p:sldId id="27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E14DFA9-B7BA-4FA5-9942-C96049DB60DE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02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98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E14DFA9-B7BA-4FA5-9942-C96049DB60DE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782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E14DFA9-B7BA-4FA5-9942-C96049DB60DE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319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E14DFA9-B7BA-4FA5-9942-C96049DB60DE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300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637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28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131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E14DFA9-B7BA-4FA5-9942-C96049DB60DE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47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76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E14DFA9-B7BA-4FA5-9942-C96049DB60DE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26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78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44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55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91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63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DFA9-B7BA-4FA5-9942-C96049DB60DE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9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DFA9-B7BA-4FA5-9942-C96049DB60DE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2630-9194-427B-9972-75B408829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996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3C973-3C90-4F83-BACD-360608BE6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Простой ТЕЛЕГРАМ-БОТ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341520-84CF-4596-9546-A9FD22C1E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Александр Костарев</a:t>
            </a:r>
          </a:p>
        </p:txBody>
      </p:sp>
    </p:spTree>
    <p:extLst>
      <p:ext uri="{BB962C8B-B14F-4D97-AF65-F5344CB8AC3E}">
        <p14:creationId xmlns:p14="http://schemas.microsoft.com/office/powerpoint/2010/main" val="289201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1D87ED-9247-4974-9A46-9947F1E1B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5" y="2006600"/>
            <a:ext cx="10422193" cy="26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4387241-A029-4F9D-A554-FBE582550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948363"/>
            <a:ext cx="10508003" cy="29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0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90FFAF-66E6-49DB-B99F-D153DACD7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08" y="2438400"/>
            <a:ext cx="10005056" cy="163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0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08067-5180-4661-BB22-C9ADC516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Github</a:t>
            </a:r>
            <a:r>
              <a:rPr lang="en-US" b="1" dirty="0"/>
              <a:t> </a:t>
            </a:r>
            <a:r>
              <a:rPr lang="ru-RU" b="1" dirty="0"/>
              <a:t>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95343-DBF8-49B1-A4CF-39E20E481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947160"/>
            <a:ext cx="10820400" cy="85344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https://github.com/Rsprox/avk_spingbot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8052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3C973-3C90-4F83-BACD-360608BE6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@</a:t>
            </a:r>
            <a:r>
              <a:rPr lang="en-US" b="1" dirty="0" err="1"/>
              <a:t>avk_springbot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9995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F4A143-3ED9-4277-98DB-26B691F3E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66" y="128127"/>
            <a:ext cx="8154538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6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1C2BEA-0AE4-46E4-B364-33EE08D98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99" y="2298701"/>
            <a:ext cx="9513143" cy="268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5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CA90AE5-7A71-493E-A8B5-7F7C20B0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25" y="2527300"/>
            <a:ext cx="10499249" cy="15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1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64B41D-3A9D-43A1-B3A2-D76E6276C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47" y="2413000"/>
            <a:ext cx="10831105" cy="158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1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83C29BA-C37D-4B2E-88A5-CAE0EC86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62" y="2133600"/>
            <a:ext cx="9824995" cy="191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9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2B3593-A5CE-4863-A6DD-F824DDC2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46" y="2590800"/>
            <a:ext cx="9830459" cy="13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5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0CE893-55EF-4302-A553-62B8DEDA7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45" y="2298700"/>
            <a:ext cx="10642601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3682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90</TotalTime>
  <Words>21</Words>
  <Application>Microsoft Office PowerPoint</Application>
  <PresentationFormat>Широкоэкранный</PresentationFormat>
  <Paragraphs>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След самолета</vt:lpstr>
      <vt:lpstr>Простой ТЕЛЕГРАМ-БОТ</vt:lpstr>
      <vt:lpstr>@avk_springbot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Github репозиторий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Простой SOAP-сервис</dc:title>
  <dc:creator>Raist_honor</dc:creator>
  <cp:lastModifiedBy>Raist_honor</cp:lastModifiedBy>
  <cp:revision>21</cp:revision>
  <dcterms:created xsi:type="dcterms:W3CDTF">2022-04-18T17:37:34Z</dcterms:created>
  <dcterms:modified xsi:type="dcterms:W3CDTF">2022-10-08T05:39:03Z</dcterms:modified>
</cp:coreProperties>
</file>