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0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8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8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319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30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3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13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76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78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44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5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1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3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DFA9-B7BA-4FA5-9942-C96049DB60D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96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3C973-3C90-4F83-BACD-360608BE6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Простой </a:t>
            </a:r>
            <a:r>
              <a:rPr lang="en-US" b="1" dirty="0"/>
              <a:t>SOAP</a:t>
            </a:r>
            <a:r>
              <a:rPr lang="ru-RU" b="1" dirty="0"/>
              <a:t>-сервис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341520-84CF-4596-9546-A9FD22C1E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Александр Костарев</a:t>
            </a:r>
          </a:p>
        </p:txBody>
      </p:sp>
    </p:spTree>
    <p:extLst>
      <p:ext uri="{BB962C8B-B14F-4D97-AF65-F5344CB8AC3E}">
        <p14:creationId xmlns:p14="http://schemas.microsoft.com/office/powerpoint/2010/main" val="28920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5A412-BF5D-4168-98D1-9C1CD064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028700"/>
            <a:ext cx="8596668" cy="762000"/>
          </a:xfrm>
        </p:spPr>
        <p:txBody>
          <a:bodyPr/>
          <a:lstStyle/>
          <a:p>
            <a:pPr algn="ctr"/>
            <a:r>
              <a:rPr lang="ru-RU" b="1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7D496-DD48-470A-8E5F-C7C8F6BC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0101"/>
            <a:ext cx="8596668" cy="4568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Реализовать несложный веб-сервис для работы с </a:t>
            </a:r>
            <a:r>
              <a:rPr lang="en-US" dirty="0"/>
              <a:t>SOAP </a:t>
            </a:r>
            <a:r>
              <a:rPr lang="ru-RU" dirty="0"/>
              <a:t>сообщениями</a:t>
            </a:r>
          </a:p>
          <a:p>
            <a:pPr>
              <a:lnSpc>
                <a:spcPct val="150000"/>
              </a:lnSpc>
            </a:pPr>
            <a:r>
              <a:rPr lang="ru-RU" b="1" dirty="0"/>
              <a:t>Функционал: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Принимает </a:t>
            </a:r>
            <a:r>
              <a:rPr lang="en-US" dirty="0"/>
              <a:t>SOAP-</a:t>
            </a:r>
            <a:r>
              <a:rPr lang="ru-RU" dirty="0"/>
              <a:t>запрос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Валидация запроса по </a:t>
            </a:r>
            <a:r>
              <a:rPr lang="en-US" dirty="0" err="1"/>
              <a:t>xsd</a:t>
            </a:r>
            <a:r>
              <a:rPr lang="en-US" dirty="0"/>
              <a:t>-</a:t>
            </a:r>
            <a:r>
              <a:rPr lang="ru-RU" dirty="0"/>
              <a:t>схеме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Какая-то логика обработки запроса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Отправка </a:t>
            </a:r>
            <a:r>
              <a:rPr lang="en-US" dirty="0"/>
              <a:t>SOAP-</a:t>
            </a:r>
            <a:r>
              <a:rPr lang="ru-RU" dirty="0"/>
              <a:t>ответа </a:t>
            </a:r>
          </a:p>
        </p:txBody>
      </p:sp>
    </p:spTree>
    <p:extLst>
      <p:ext uri="{BB962C8B-B14F-4D97-AF65-F5344CB8AC3E}">
        <p14:creationId xmlns:p14="http://schemas.microsoft.com/office/powerpoint/2010/main" val="24381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936E-071E-4837-9B91-7BF43BC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было реализовано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20C44-B013-4BAF-AF69-D64B45A0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3122425"/>
          </a:xfrm>
        </p:spPr>
        <p:txBody>
          <a:bodyPr/>
          <a:lstStyle/>
          <a:p>
            <a:r>
              <a:rPr lang="en-US" dirty="0"/>
              <a:t>WSDL </a:t>
            </a:r>
            <a:r>
              <a:rPr lang="ru-RU" dirty="0"/>
              <a:t>генерируется фреймворком автоматически на основе схемы и конфигурации</a:t>
            </a:r>
          </a:p>
          <a:p>
            <a:r>
              <a:rPr lang="ru-RU" dirty="0"/>
              <a:t>Принимает </a:t>
            </a:r>
            <a:r>
              <a:rPr lang="en-US" dirty="0"/>
              <a:t>SOAP</a:t>
            </a:r>
            <a:r>
              <a:rPr lang="ru-RU" dirty="0"/>
              <a:t>-запрос</a:t>
            </a:r>
          </a:p>
          <a:p>
            <a:r>
              <a:rPr lang="ru-RU" dirty="0"/>
              <a:t>Происходит валидация запроса по </a:t>
            </a:r>
            <a:r>
              <a:rPr lang="en-US" dirty="0" err="1"/>
              <a:t>xsd</a:t>
            </a:r>
            <a:r>
              <a:rPr lang="en-US" dirty="0"/>
              <a:t>-</a:t>
            </a:r>
            <a:r>
              <a:rPr lang="ru-RU" dirty="0"/>
              <a:t>схеме, при ошибках возвращается ответ с описанием</a:t>
            </a:r>
          </a:p>
          <a:p>
            <a:r>
              <a:rPr lang="ru-RU" dirty="0"/>
              <a:t>Сохраняет информацию из запроса в БД (</a:t>
            </a:r>
            <a:r>
              <a:rPr lang="en-US" dirty="0"/>
              <a:t>SQLite3</a:t>
            </a:r>
            <a:r>
              <a:rPr lang="ru-RU" dirty="0"/>
              <a:t>)</a:t>
            </a:r>
          </a:p>
          <a:p>
            <a:r>
              <a:rPr lang="ru-RU" dirty="0"/>
              <a:t>Отправляется </a:t>
            </a:r>
            <a:r>
              <a:rPr lang="en-US" dirty="0"/>
              <a:t>SOAP-</a:t>
            </a:r>
            <a:r>
              <a:rPr lang="ru-RU" dirty="0"/>
              <a:t>ответ о успешном сохранении, либо ошибке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FF10D-7138-4F0B-A64A-A2DA538C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34" y="715958"/>
            <a:ext cx="8596668" cy="1320800"/>
          </a:xfrm>
        </p:spPr>
        <p:txBody>
          <a:bodyPr/>
          <a:lstStyle/>
          <a:p>
            <a:pPr algn="ctr"/>
            <a:r>
              <a:rPr lang="ru-RU" b="1" dirty="0"/>
              <a:t>Варианты для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2E5E7-1B1F-4507-8512-9AE3B878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60690"/>
            <a:ext cx="8596668" cy="2767012"/>
          </a:xfrm>
        </p:spPr>
        <p:txBody>
          <a:bodyPr>
            <a:normAutofit/>
          </a:bodyPr>
          <a:lstStyle/>
          <a:p>
            <a:r>
              <a:rPr lang="en-US" sz="3200" b="1" dirty="0"/>
              <a:t>JAX-WS (Java API for XML Web Services)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b="1" dirty="0"/>
              <a:t>Spring Boot</a:t>
            </a:r>
            <a:endParaRPr lang="ru-RU" sz="32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5A0725-E96F-473D-BAA3-1C29D20DC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6" y="4344196"/>
            <a:ext cx="3114674" cy="17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A0636-414B-4FF6-88ED-35371AA6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было использовано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C626ACB-7CFE-41E4-B1BB-EF30B3DC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Java 8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Maven</a:t>
            </a:r>
            <a:r>
              <a:rPr lang="ru-RU" b="1" dirty="0"/>
              <a:t> (сборка проекта)</a:t>
            </a:r>
            <a:endParaRPr lang="en-US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ru-RU" b="1" dirty="0"/>
              <a:t>Плагины: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spring-boot-maven-plugin</a:t>
            </a:r>
            <a:endParaRPr lang="ru-RU" dirty="0"/>
          </a:p>
          <a:p>
            <a:pPr lvl="1">
              <a:lnSpc>
                <a:spcPct val="150000"/>
              </a:lnSpc>
            </a:pPr>
            <a:r>
              <a:rPr lang="en-US" dirty="0"/>
              <a:t>jaxb2-maven-plugin</a:t>
            </a:r>
            <a:r>
              <a:rPr lang="ru-RU" dirty="0"/>
              <a:t> (генерация классов на основе  </a:t>
            </a:r>
            <a:r>
              <a:rPr lang="en-US" dirty="0" err="1"/>
              <a:t>xsd</a:t>
            </a:r>
            <a:r>
              <a:rPr lang="en-US" dirty="0"/>
              <a:t>-</a:t>
            </a:r>
            <a:r>
              <a:rPr lang="ru-RU" dirty="0"/>
              <a:t>схемы)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Spring Boot</a:t>
            </a:r>
            <a:r>
              <a:rPr lang="ru-RU" sz="2400" b="1" dirty="0"/>
              <a:t> (+ зависимости)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sqlite-jdbc</a:t>
            </a:r>
            <a:r>
              <a:rPr lang="ru-RU" sz="2400" b="1" dirty="0"/>
              <a:t> (соединение с БД </a:t>
            </a:r>
            <a:r>
              <a:rPr lang="en-US" sz="2400" b="1" dirty="0"/>
              <a:t>SQLite</a:t>
            </a:r>
            <a:r>
              <a:rPr lang="ru-RU" sz="2400" b="1" dirty="0"/>
              <a:t>)</a:t>
            </a:r>
            <a:endParaRPr lang="en-US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234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E2720-CD0B-430E-9CF6-2445B38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0" y="218273"/>
            <a:ext cx="8610600" cy="1293028"/>
          </a:xfrm>
        </p:spPr>
        <p:txBody>
          <a:bodyPr/>
          <a:lstStyle/>
          <a:p>
            <a:r>
              <a:rPr lang="ru-RU" b="1" dirty="0"/>
              <a:t>Создание классов по </a:t>
            </a:r>
            <a:r>
              <a:rPr lang="en-US" b="1" dirty="0" err="1"/>
              <a:t>xsd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AC8D9-B49D-4FDD-8620-018A4812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27" y="1416937"/>
            <a:ext cx="10820400" cy="4024125"/>
          </a:xfrm>
        </p:spPr>
        <p:txBody>
          <a:bodyPr/>
          <a:lstStyle/>
          <a:p>
            <a:r>
              <a:rPr lang="en-US" b="1" dirty="0"/>
              <a:t>jaxb2-maven-plugin</a:t>
            </a:r>
            <a:r>
              <a:rPr lang="ru-RU" b="1" dirty="0"/>
              <a:t> – использует </a:t>
            </a:r>
            <a:r>
              <a:rPr lang="en-US" b="1" dirty="0"/>
              <a:t>JAXB (</a:t>
            </a:r>
            <a:r>
              <a:rPr lang="da-DK" dirty="0"/>
              <a:t>Java API for XML Binding</a:t>
            </a:r>
            <a:r>
              <a:rPr lang="en-US" b="1" dirty="0"/>
              <a:t>)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C21E42-25CC-4E7F-AEAB-5EE9B454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7" y="1950718"/>
            <a:ext cx="6601873" cy="45821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52E62D-00C0-4818-9665-4A4147632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950718"/>
            <a:ext cx="2524477" cy="436305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4977AB-4A6E-468A-9FD7-78F75F10E31A}"/>
              </a:ext>
            </a:extLst>
          </p:cNvPr>
          <p:cNvSpPr/>
          <p:nvPr/>
        </p:nvSpPr>
        <p:spPr>
          <a:xfrm>
            <a:off x="1119727" y="4965700"/>
            <a:ext cx="5346700" cy="475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C30A30B-B0C6-4D11-B2FC-61732FB0BFB6}"/>
              </a:ext>
            </a:extLst>
          </p:cNvPr>
          <p:cNvCxnSpPr/>
          <p:nvPr/>
        </p:nvCxnSpPr>
        <p:spPr>
          <a:xfrm>
            <a:off x="7436564" y="5203381"/>
            <a:ext cx="15197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27C611-000D-4CBA-84F8-BC8C33C2F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519" y="3641063"/>
            <a:ext cx="1724266" cy="1562318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1250404-F208-43EE-B90F-F020B0C3A0A1}"/>
              </a:ext>
            </a:extLst>
          </p:cNvPr>
          <p:cNvSpPr/>
          <p:nvPr/>
        </p:nvSpPr>
        <p:spPr>
          <a:xfrm>
            <a:off x="10337800" y="3822700"/>
            <a:ext cx="1079500" cy="406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1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CF1D0-BF39-4E08-A05F-A0CC174D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D5F8DD9-8B4E-459E-8931-85A63716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711" y="216434"/>
            <a:ext cx="4215889" cy="64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3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D95D0-1012-493B-86EF-0FAB17E6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BFCD1-8AAA-4CF5-9E6E-D4A2D911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SipmlewsApplication</a:t>
            </a:r>
            <a:r>
              <a:rPr lang="ru-RU" dirty="0"/>
              <a:t> – запускает приложение</a:t>
            </a:r>
          </a:p>
          <a:p>
            <a:r>
              <a:rPr lang="en-US" b="1" dirty="0" err="1"/>
              <a:t>SoapWSConfig</a:t>
            </a:r>
            <a:r>
              <a:rPr lang="ru-RU" dirty="0"/>
              <a:t> – конфигурация </a:t>
            </a:r>
            <a:r>
              <a:rPr lang="en-US" dirty="0"/>
              <a:t>Spring-WS</a:t>
            </a:r>
            <a:endParaRPr lang="ru-RU" dirty="0"/>
          </a:p>
          <a:p>
            <a:r>
              <a:rPr lang="en-US" b="1" dirty="0" err="1"/>
              <a:t>ServiceEndpoint</a:t>
            </a:r>
            <a:r>
              <a:rPr lang="ru-RU" dirty="0"/>
              <a:t> – </a:t>
            </a:r>
            <a:r>
              <a:rPr lang="ru-RU" dirty="0" err="1"/>
              <a:t>эндпоинт</a:t>
            </a:r>
            <a:r>
              <a:rPr lang="ru-RU" dirty="0"/>
              <a:t>(точка входа сервиса)</a:t>
            </a:r>
          </a:p>
          <a:p>
            <a:r>
              <a:rPr lang="en-US" b="1" dirty="0" err="1"/>
              <a:t>SaveOrderService</a:t>
            </a:r>
            <a:r>
              <a:rPr lang="ru-RU" dirty="0"/>
              <a:t> – обработка запроса и возвращение ответа</a:t>
            </a:r>
          </a:p>
          <a:p>
            <a:r>
              <a:rPr lang="en-US" b="1" dirty="0" err="1"/>
              <a:t>DBConnector</a:t>
            </a:r>
            <a:r>
              <a:rPr lang="ru-RU" b="1" dirty="0"/>
              <a:t> </a:t>
            </a:r>
            <a:r>
              <a:rPr lang="ru-RU" dirty="0"/>
              <a:t>– подключение к БД (</a:t>
            </a:r>
            <a:r>
              <a:rPr lang="en-US" dirty="0"/>
              <a:t>SQLite</a:t>
            </a:r>
            <a:r>
              <a:rPr lang="ru-RU" dirty="0"/>
              <a:t>)</a:t>
            </a:r>
            <a:endParaRPr lang="en-US" dirty="0"/>
          </a:p>
          <a:p>
            <a:r>
              <a:rPr lang="en-US" b="1" dirty="0"/>
              <a:t>Order</a:t>
            </a:r>
            <a:r>
              <a:rPr lang="ru-RU" dirty="0"/>
              <a:t> – объект заказа (наследуется от </a:t>
            </a:r>
            <a:r>
              <a:rPr lang="en-US" b="1" dirty="0" err="1"/>
              <a:t>DataRequest</a:t>
            </a:r>
            <a:r>
              <a:rPr lang="ru-RU" dirty="0"/>
              <a:t>) и метод сохранения в БД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5908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08067-5180-4661-BB22-C9ADC516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ru-RU" b="1" dirty="0"/>
              <a:t>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95343-DBF8-49B1-A4CF-39E20E48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947160"/>
            <a:ext cx="10820400" cy="8534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https://github.com/Rsprox/sipmleSOAPws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052419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80</TotalTime>
  <Words>200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Простой SOAP-сервис</vt:lpstr>
      <vt:lpstr>Задача</vt:lpstr>
      <vt:lpstr>Что было реализовано</vt:lpstr>
      <vt:lpstr>Варианты для решения задачи</vt:lpstr>
      <vt:lpstr>Что было использовано</vt:lpstr>
      <vt:lpstr>Создание классов по xsd</vt:lpstr>
      <vt:lpstr>Структура проекта</vt:lpstr>
      <vt:lpstr>Классы</vt:lpstr>
      <vt:lpstr>Github 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SOAP-сервис</dc:title>
  <dc:creator>Raist_honor</dc:creator>
  <cp:lastModifiedBy>Raist_honor</cp:lastModifiedBy>
  <cp:revision>14</cp:revision>
  <dcterms:created xsi:type="dcterms:W3CDTF">2022-04-18T17:37:34Z</dcterms:created>
  <dcterms:modified xsi:type="dcterms:W3CDTF">2022-04-18T18:57:34Z</dcterms:modified>
</cp:coreProperties>
</file>