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304" r:id="rId3"/>
    <p:sldId id="279" r:id="rId4"/>
    <p:sldId id="288" r:id="rId5"/>
    <p:sldId id="309" r:id="rId6"/>
    <p:sldId id="290" r:id="rId7"/>
    <p:sldId id="310" r:id="rId8"/>
    <p:sldId id="281" r:id="rId9"/>
    <p:sldId id="292" r:id="rId10"/>
    <p:sldId id="297" r:id="rId11"/>
    <p:sldId id="294" r:id="rId12"/>
    <p:sldId id="295" r:id="rId13"/>
    <p:sldId id="282" r:id="rId14"/>
    <p:sldId id="311" r:id="rId15"/>
    <p:sldId id="303" r:id="rId16"/>
    <p:sldId id="312" r:id="rId17"/>
    <p:sldId id="306" r:id="rId18"/>
    <p:sldId id="308" r:id="rId19"/>
    <p:sldId id="302" r:id="rId2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8113" autoAdjust="0"/>
  </p:normalViewPr>
  <p:slideViewPr>
    <p:cSldViewPr>
      <p:cViewPr varScale="1">
        <p:scale>
          <a:sx n="77" d="100"/>
          <a:sy n="7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E9418E3-D84E-4FAC-867A-4278C5BF12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9EFB191-5D3C-406C-A5C8-61BA1AD45E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70F3-3248-4105-B0EB-7819048E1BC5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249EA1C-A276-4345-8EBB-6747FCE78E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FA97AA-4F50-4CB9-88EB-7465B9652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8C347-D7B1-4373-8784-2110B9033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4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0076-81A7-47F6-A714-E3A75EFC067D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D42F7-B59C-48E5-8007-49612ADE4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A59825-964B-44FB-93C5-D4A8FB51C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25429" y="6061284"/>
            <a:ext cx="2818571" cy="7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thar.com/~warner/MagicWormhole-PyCon2016.pdf" TargetMode="External"/><Relationship Id="rId2" Type="http://schemas.openxmlformats.org/officeDocument/2006/relationships/hyperlink" Target="https://magic-wormhole.readthedocs.io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YhoYq6wQEto" TargetMode="External"/><Relationship Id="rId4" Type="http://schemas.openxmlformats.org/officeDocument/2006/relationships/hyperlink" Target="https://www.youtube.com/watch?v=oFrTqQw0_3c&amp;feature=youtu.b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ner/magic-wormho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133" y="1623990"/>
            <a:ext cx="515373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Magic-Wormhole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5895" y="2527051"/>
            <a:ext cx="4464487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송 현 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60165110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임 준 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60172186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이 진 영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60142324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김 다 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		60172129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최 선 학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		60172210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295BBE2-9852-4595-8819-1E5990CF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30642"/>
            <a:ext cx="2818571" cy="79671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02F80DC-7D41-4BFA-8C38-41F60FE3BF28}"/>
              </a:ext>
            </a:extLst>
          </p:cNvPr>
          <p:cNvCxnSpPr/>
          <p:nvPr/>
        </p:nvCxnSpPr>
        <p:spPr>
          <a:xfrm>
            <a:off x="5580112" y="2659613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58973E8-09EC-4A66-A92F-60A16382C83F}"/>
              </a:ext>
            </a:extLst>
          </p:cNvPr>
          <p:cNvSpPr txBox="1"/>
          <p:nvPr/>
        </p:nvSpPr>
        <p:spPr>
          <a:xfrm>
            <a:off x="6156176" y="2492787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폴더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22BA174-E8DA-4609-8D6C-8FE908182F1F}"/>
              </a:ext>
            </a:extLst>
          </p:cNvPr>
          <p:cNvSpPr txBox="1"/>
          <p:nvPr/>
        </p:nvSpPr>
        <p:spPr>
          <a:xfrm>
            <a:off x="6172522" y="3050803"/>
            <a:ext cx="21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파일개수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110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F6A9DA4-9D2D-494D-A9F0-6ACC4D7F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2" y="1854612"/>
            <a:ext cx="5099153" cy="45447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201441-A1B8-466E-863A-FDC6236C794A}"/>
              </a:ext>
            </a:extLst>
          </p:cNvPr>
          <p:cNvSpPr txBox="1"/>
          <p:nvPr/>
        </p:nvSpPr>
        <p:spPr>
          <a:xfrm>
            <a:off x="6172522" y="3608819"/>
            <a:ext cx="21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Python 17036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B6BB9A9-79F9-47D1-ABC9-0A771BFBAD1C}"/>
              </a:ext>
            </a:extLst>
          </p:cNvPr>
          <p:cNvSpPr txBox="1"/>
          <p:nvPr/>
        </p:nvSpPr>
        <p:spPr>
          <a:xfrm>
            <a:off x="6172522" y="4166835"/>
            <a:ext cx="23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기타 코드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2493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C769955-26F2-429F-8620-BC6649343E1A}"/>
              </a:ext>
            </a:extLst>
          </p:cNvPr>
          <p:cNvSpPr txBox="1"/>
          <p:nvPr/>
        </p:nvSpPr>
        <p:spPr>
          <a:xfrm>
            <a:off x="1979712" y="11463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복잡도 및 난이도 분석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7" name="갈매기형 수장 25">
            <a:extLst>
              <a:ext uri="{FF2B5EF4-FFF2-40B4-BE49-F238E27FC236}">
                <a16:creationId xmlns:a16="http://schemas.microsoft.com/office/drawing/2014/main" xmlns="" id="{FDE346EC-AE63-43BA-B57B-6EA59CFC09F1}"/>
              </a:ext>
            </a:extLst>
          </p:cNvPr>
          <p:cNvSpPr/>
          <p:nvPr/>
        </p:nvSpPr>
        <p:spPr>
          <a:xfrm>
            <a:off x="1767323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26">
            <a:extLst>
              <a:ext uri="{FF2B5EF4-FFF2-40B4-BE49-F238E27FC236}">
                <a16:creationId xmlns:a16="http://schemas.microsoft.com/office/drawing/2014/main" xmlns="" id="{DBD8DDF4-663B-4E21-A10F-74D60B7EFB26}"/>
              </a:ext>
            </a:extLst>
          </p:cNvPr>
          <p:cNvSpPr/>
          <p:nvPr/>
        </p:nvSpPr>
        <p:spPr>
          <a:xfrm>
            <a:off x="1619672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76C6A21-1F8E-41E2-93BB-AB8BD158A882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6FC1EBE-A4FC-4223-92BC-A04CEA9D10B9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50E56F9-FE5B-455A-A03C-CB937E299BA9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0D22E4D-5391-4C31-8BA7-6187D43055BC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471504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112065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Magic-Wormhole</a:t>
            </a:r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의 기능들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1784" y="1475931"/>
            <a:ext cx="326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Magic-wormhole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의 기능 개요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252191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파일을 송신하는 컴퓨터에서 코드와 보낼 파일 명 입력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2081" y="2648020"/>
            <a:ext cx="259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%wormhole send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파일명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2" y="3051612"/>
            <a:ext cx="554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파일을 송신하는 컴퓨터에서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wormhole codes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 생성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9712" y="3835645"/>
            <a:ext cx="424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파일을 수신하는 컴퓨터에서 코드 입력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2081" y="4204977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n-ea"/>
              </a:rPr>
              <a:t>% wormhole receive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E8E07C-4F76-4970-ABFD-4DA74C927508}"/>
              </a:ext>
            </a:extLst>
          </p:cNvPr>
          <p:cNvSpPr txBox="1"/>
          <p:nvPr/>
        </p:nvSpPr>
        <p:spPr>
          <a:xfrm>
            <a:off x="1979712" y="4619678"/>
            <a:ext cx="6480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수신하는 컴퓨터에서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wormhole codes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를 입력하여 파일을 받음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BE37D49-AC4D-4FB7-AE5F-23FC1E828553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4FEEE17-379A-476D-A4D2-570CC7E6960D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D2CEC29-7F98-4807-8937-57F7C365472C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FC043EF-1E37-45B8-9E29-2F8F46D6B58A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01A7C9D8-91FB-4E2E-B460-E99222ACE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573" y="1988840"/>
            <a:ext cx="757118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B8C7BE0-504D-4885-B239-50C1D588B009}"/>
              </a:ext>
            </a:extLst>
          </p:cNvPr>
          <p:cNvSpPr txBox="1"/>
          <p:nvPr/>
        </p:nvSpPr>
        <p:spPr>
          <a:xfrm>
            <a:off x="1979712" y="11463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실행 방법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3" name="갈매기형 수장 25">
            <a:extLst>
              <a:ext uri="{FF2B5EF4-FFF2-40B4-BE49-F238E27FC236}">
                <a16:creationId xmlns:a16="http://schemas.microsoft.com/office/drawing/2014/main" xmlns="" id="{9A0DB7F8-0389-41E8-ABB2-F8A1642E2DA1}"/>
              </a:ext>
            </a:extLst>
          </p:cNvPr>
          <p:cNvSpPr/>
          <p:nvPr/>
        </p:nvSpPr>
        <p:spPr>
          <a:xfrm>
            <a:off x="1767323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26">
            <a:extLst>
              <a:ext uri="{FF2B5EF4-FFF2-40B4-BE49-F238E27FC236}">
                <a16:creationId xmlns:a16="http://schemas.microsoft.com/office/drawing/2014/main" xmlns="" id="{30F59EF7-DE90-4E26-8486-1AD8CC446736}"/>
              </a:ext>
            </a:extLst>
          </p:cNvPr>
          <p:cNvSpPr/>
          <p:nvPr/>
        </p:nvSpPr>
        <p:spPr>
          <a:xfrm>
            <a:off x="1619672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94A9985-FD44-4ED6-A7C3-19260C9480F1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1114C96-E849-4355-ABB4-D0BA95326C6F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1897439-0978-44E3-B072-78AD4307C6B7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D138D1-510B-4C3F-86BB-E4855B276FA0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00291" y="3005599"/>
            <a:ext cx="2943418" cy="846802"/>
            <a:chOff x="3720989" y="3152001"/>
            <a:chExt cx="1710369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프로젝트 계획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89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Project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8BD3441-114D-417E-84CA-D7B1FA039CCF}"/>
              </a:ext>
            </a:extLst>
          </p:cNvPr>
          <p:cNvSpPr txBox="1"/>
          <p:nvPr/>
        </p:nvSpPr>
        <p:spPr>
          <a:xfrm>
            <a:off x="1822048" y="1322987"/>
            <a:ext cx="274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발생 가능한 예외 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6" name="갈매기형 수장 36">
            <a:extLst>
              <a:ext uri="{FF2B5EF4-FFF2-40B4-BE49-F238E27FC236}">
                <a16:creationId xmlns:a16="http://schemas.microsoft.com/office/drawing/2014/main" xmlns="" id="{5CAE155D-9F10-44F0-8E8B-04D5F20558EE}"/>
              </a:ext>
            </a:extLst>
          </p:cNvPr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갈매기형 수장 37">
            <a:extLst>
              <a:ext uri="{FF2B5EF4-FFF2-40B4-BE49-F238E27FC236}">
                <a16:creationId xmlns:a16="http://schemas.microsoft.com/office/drawing/2014/main" xmlns="" id="{02095B4D-4726-4B8C-8403-1A22F798C3FA}"/>
              </a:ext>
            </a:extLst>
          </p:cNvPr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C7235B6-691D-4CEB-9455-1C128E1E1368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0988BB-E7B4-434A-8E4B-30B6AA38EC5D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2D9455-5BEF-46AE-9E2A-A20994CFA63A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F1EED46-9BFA-4FF2-AA2D-8D16CDDA77A8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476F93-11B6-44B8-B951-8C2E023864D4}"/>
              </a:ext>
            </a:extLst>
          </p:cNvPr>
          <p:cNvSpPr txBox="1"/>
          <p:nvPr/>
        </p:nvSpPr>
        <p:spPr>
          <a:xfrm>
            <a:off x="1763688" y="1988840"/>
            <a:ext cx="388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코드 수정 중 예외가 발생할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D2D5C1-92B1-4A49-AD6B-A1B6D40D95EA}"/>
              </a:ext>
            </a:extLst>
          </p:cNvPr>
          <p:cNvSpPr txBox="1"/>
          <p:nvPr/>
        </p:nvSpPr>
        <p:spPr>
          <a:xfrm>
            <a:off x="1763688" y="2451952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/>
              <a:t>개발 도중 미리 백업을 하면서</a:t>
            </a:r>
            <a:r>
              <a:rPr lang="en-US" altLang="ko-KR" dirty="0"/>
              <a:t>, </a:t>
            </a:r>
            <a:r>
              <a:rPr lang="ko-KR" altLang="en-US" dirty="0"/>
              <a:t>기존 깃 허브의 </a:t>
            </a:r>
            <a:r>
              <a:rPr lang="en-US" altLang="ko-KR" dirty="0"/>
              <a:t>commit </a:t>
            </a:r>
            <a:r>
              <a:rPr lang="ko-KR" altLang="en-US" dirty="0"/>
              <a:t>버전을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074A2C-2436-4680-B6A7-8FE9E4BAD619}"/>
              </a:ext>
            </a:extLst>
          </p:cNvPr>
          <p:cNvSpPr txBox="1"/>
          <p:nvPr/>
        </p:nvSpPr>
        <p:spPr>
          <a:xfrm>
            <a:off x="1763688" y="4365104"/>
            <a:ext cx="690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알고리즘이 잘못 되어 전송에 비 상식적인 시간이 소요될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944A839-39FB-436E-B2C0-423025B6CCC5}"/>
              </a:ext>
            </a:extLst>
          </p:cNvPr>
          <p:cNvSpPr txBox="1"/>
          <p:nvPr/>
        </p:nvSpPr>
        <p:spPr>
          <a:xfrm>
            <a:off x="1786329" y="4782050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/>
              <a:t>인터넷에서 상식적인 시간 내에 해결할 수 있는 알고리즘을 찾아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 새로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27DF060-8262-49A5-9ED1-11716073DDA0}"/>
              </a:ext>
            </a:extLst>
          </p:cNvPr>
          <p:cNvSpPr txBox="1"/>
          <p:nvPr/>
        </p:nvSpPr>
        <p:spPr>
          <a:xfrm>
            <a:off x="1763688" y="3299629"/>
            <a:ext cx="326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데이터가 잘못 전송될 경우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BEC77EB-9F16-42FF-81E5-FC1B7BFFAB6E}"/>
              </a:ext>
            </a:extLst>
          </p:cNvPr>
          <p:cNvSpPr txBox="1"/>
          <p:nvPr/>
        </p:nvSpPr>
        <p:spPr>
          <a:xfrm>
            <a:off x="1763688" y="378904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데이터가 잘못 전송된 부분을 수정할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4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822048" y="1322987"/>
            <a:ext cx="23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 계획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BEBF86-7A37-4FE8-BF98-4D6E3B7DB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59" y="1949002"/>
            <a:ext cx="1375820" cy="1375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DDEA4F-5C74-4FA1-B2C9-73AA1A4A695B}"/>
              </a:ext>
            </a:extLst>
          </p:cNvPr>
          <p:cNvSpPr txBox="1"/>
          <p:nvPr/>
        </p:nvSpPr>
        <p:spPr>
          <a:xfrm>
            <a:off x="956660" y="344869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코드구성 및 추가구현 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8DD85F8-55A2-4F10-A12E-5FA39413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9" y="1741157"/>
            <a:ext cx="1605918" cy="15836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5814A0A-AE8D-4A85-9ABA-3D9D65962A66}"/>
              </a:ext>
            </a:extLst>
          </p:cNvPr>
          <p:cNvSpPr txBox="1"/>
          <p:nvPr/>
        </p:nvSpPr>
        <p:spPr>
          <a:xfrm>
            <a:off x="6804982" y="3448699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PPT </a:t>
            </a:r>
            <a:r>
              <a:rPr lang="ko-KR" altLang="en-US" dirty="0"/>
              <a:t>제작 및 구현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4B92AC7-62A2-4187-84D2-9E251D80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845488"/>
            <a:ext cx="1605919" cy="15979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C31EB0F-423C-4EC2-A5FD-8A9CF4713487}"/>
              </a:ext>
            </a:extLst>
          </p:cNvPr>
          <p:cNvSpPr txBox="1"/>
          <p:nvPr/>
        </p:nvSpPr>
        <p:spPr>
          <a:xfrm>
            <a:off x="3530380" y="3448699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오픈소스 분석 및 자료수집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EB99B8C-0672-4662-B0C1-28065802E111}"/>
              </a:ext>
            </a:extLst>
          </p:cNvPr>
          <p:cNvSpPr txBox="1"/>
          <p:nvPr/>
        </p:nvSpPr>
        <p:spPr>
          <a:xfrm>
            <a:off x="7380312" y="4332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송현석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3418E2-B760-4FB3-8438-2A1060CA2DAD}"/>
              </a:ext>
            </a:extLst>
          </p:cNvPr>
          <p:cNvSpPr txBox="1"/>
          <p:nvPr/>
        </p:nvSpPr>
        <p:spPr>
          <a:xfrm>
            <a:off x="4544955" y="4332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이진영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C30C252-558A-4B0B-9F7E-7F4DD5248B86}"/>
              </a:ext>
            </a:extLst>
          </p:cNvPr>
          <p:cNvSpPr txBox="1"/>
          <p:nvPr/>
        </p:nvSpPr>
        <p:spPr>
          <a:xfrm>
            <a:off x="1709598" y="4332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최선학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C1ACA1E-8346-4194-94D8-90F519D80502}"/>
              </a:ext>
            </a:extLst>
          </p:cNvPr>
          <p:cNvSpPr txBox="1"/>
          <p:nvPr/>
        </p:nvSpPr>
        <p:spPr>
          <a:xfrm>
            <a:off x="1709597" y="4754900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김다연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3F5ADB-0A0A-49F0-8C34-D83552C1A2B0}"/>
              </a:ext>
            </a:extLst>
          </p:cNvPr>
          <p:cNvSpPr txBox="1"/>
          <p:nvPr/>
        </p:nvSpPr>
        <p:spPr>
          <a:xfrm>
            <a:off x="4544955" y="4758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임준형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1FF9ED4-C1E4-4ADD-8A4C-CCEBF0979184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BE229AC-D356-402C-A03B-934A6EFC67B4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7777979-36E2-45AF-AC9A-BFCA74FD9E40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07CFA26-7305-4A82-8AFB-954971AF4133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1FF9ED4-C1E4-4ADD-8A4C-CCEBF0979184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BE229AC-D356-402C-A03B-934A6EFC67B4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7777979-36E2-45AF-AC9A-BFCA74FD9E40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07CFA26-7305-4A82-8AFB-954971AF4133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80D34CC7-D87E-4BE5-B15C-911F2846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3195"/>
            <a:ext cx="6743700" cy="16192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E27E9C-62D9-4AFF-92A8-7884DA9C1C3A}"/>
              </a:ext>
            </a:extLst>
          </p:cNvPr>
          <p:cNvSpPr txBox="1"/>
          <p:nvPr/>
        </p:nvSpPr>
        <p:spPr>
          <a:xfrm>
            <a:off x="1822048" y="1322987"/>
            <a:ext cx="238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간트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차트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55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00291" y="3005599"/>
            <a:ext cx="2943418" cy="846802"/>
            <a:chOff x="3720989" y="3152001"/>
            <a:chExt cx="1710369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참고 자료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89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250751" y="1176283"/>
            <a:ext cx="6345630" cy="378639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779912" y="946708"/>
            <a:ext cx="1337563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39890" y="932501"/>
            <a:ext cx="12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+mj-ea"/>
                <a:ea typeface="+mj-ea"/>
              </a:rPr>
              <a:t>참고 자료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8314" y="1489576"/>
            <a:ext cx="4680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https://magic-wormhole.readthedocs.io/en/latest/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06C1E96-8EA8-4461-B696-855E920DA1EA}"/>
              </a:ext>
            </a:extLst>
          </p:cNvPr>
          <p:cNvSpPr txBox="1"/>
          <p:nvPr/>
        </p:nvSpPr>
        <p:spPr>
          <a:xfrm>
            <a:off x="2118314" y="2239368"/>
            <a:ext cx="4680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http://www.lothar.com/~warner/MagicWormhole-PyCon2016.pdf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6931A93-7F6D-4166-B4BB-5605402E66EC}"/>
              </a:ext>
            </a:extLst>
          </p:cNvPr>
          <p:cNvSpPr txBox="1"/>
          <p:nvPr/>
        </p:nvSpPr>
        <p:spPr>
          <a:xfrm>
            <a:off x="2118314" y="3053718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PyCon</a:t>
            </a:r>
            <a:r>
              <a:rPr lang="en-US" altLang="ko-KR" sz="1600" dirty="0"/>
              <a:t> 2016 magic-wormhole</a:t>
            </a:r>
          </a:p>
          <a:p>
            <a:r>
              <a:rPr lang="en-US" altLang="ko-KR" sz="1600" dirty="0">
                <a:hlinkClick r:id="rId4"/>
              </a:rPr>
              <a:t>https://www.youtube.com/watch?v=oFrTqQw0_3c&amp;feature=youtu.be</a:t>
            </a:r>
            <a:endParaRPr lang="en-US" altLang="ko-KR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5893DA8-AEEC-4923-BFA1-987AB7D2DCF0}"/>
              </a:ext>
            </a:extLst>
          </p:cNvPr>
          <p:cNvSpPr txBox="1"/>
          <p:nvPr/>
        </p:nvSpPr>
        <p:spPr>
          <a:xfrm>
            <a:off x="2118314" y="4119847"/>
            <a:ext cx="48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PyBay</a:t>
            </a:r>
            <a:r>
              <a:rPr lang="en-US" altLang="ko-KR" sz="1600" dirty="0"/>
              <a:t> 2017 magic-wormhole </a:t>
            </a:r>
          </a:p>
          <a:p>
            <a:r>
              <a:rPr lang="en-US" altLang="ko-KR" sz="1600" dirty="0">
                <a:hlinkClick r:id="rId5"/>
              </a:rPr>
              <a:t>https://www.youtube.com/watch?v=YhoYq6wQEto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2B9BBF2-7487-4BAD-BD48-74EFD84D6DE4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EB09496-D439-4B27-B285-EEF347D6378E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33F951E-D129-45F5-BF48-412DF751E052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4267DD0-C865-4B60-939F-1D70A67996B4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80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공개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SW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실무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조 발표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Magic-wormhole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Magic-Wormhole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97651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Magic-wormhole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분석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참고자료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9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개요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lt"/>
                  <a:ea typeface="Yoon 윤고딕 520_TT" pitchFamily="18" charset="-127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64526" y="1075411"/>
            <a:ext cx="3414947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08240" y="1051663"/>
            <a:ext cx="372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Magic-wormhole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7346" y="2210065"/>
            <a:ext cx="56093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한 컴퓨터에서 다른 컴퓨터로 파일이나 디렉토리 혹은 짧은 텍스트를 안전하게 옮기기 위한 프로그램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파일을 안전하고 단순한 방식으로 쉽게 수신 및 발신을 하고 싶은 사람들이 대상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DE33F1-3ADF-44B7-90A9-A865B6EA67F2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E1D0F21-4543-44D7-9E5D-4815477BD074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A26291-7C70-4F62-9BFC-82F33C537127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1F0512C-110F-4601-9115-2CB93F621701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ACD645E-14AA-425A-B8CA-B633BED09BBC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5DE375-B958-49E6-A0BB-E68654175643}"/>
              </a:ext>
            </a:extLst>
          </p:cNvPr>
          <p:cNvSpPr txBox="1"/>
          <p:nvPr/>
        </p:nvSpPr>
        <p:spPr>
          <a:xfrm>
            <a:off x="1547664" y="1794436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2015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0.0.1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버전 시작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C1E0778-86AB-46DD-853C-604F0970C95F}"/>
              </a:ext>
            </a:extLst>
          </p:cNvPr>
          <p:cNvSpPr txBox="1"/>
          <p:nvPr/>
        </p:nvSpPr>
        <p:spPr>
          <a:xfrm>
            <a:off x="1547664" y="2444876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2018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 현재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0.11.0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버전까지 업데이트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006FB88-81A7-4F8E-9A86-60FCEF608826}"/>
              </a:ext>
            </a:extLst>
          </p:cNvPr>
          <p:cNvSpPr txBox="1"/>
          <p:nvPr/>
        </p:nvSpPr>
        <p:spPr>
          <a:xfrm>
            <a:off x="1547664" y="3090446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2016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년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PyCon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88D73D2-1B96-441D-8C80-005953F47936}"/>
              </a:ext>
            </a:extLst>
          </p:cNvPr>
          <p:cNvSpPr txBox="1"/>
          <p:nvPr/>
        </p:nvSpPr>
        <p:spPr>
          <a:xfrm>
            <a:off x="1547664" y="3736016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2017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년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PyBay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8" name="갈매기형 수장 14">
            <a:extLst>
              <a:ext uri="{FF2B5EF4-FFF2-40B4-BE49-F238E27FC236}">
                <a16:creationId xmlns:a16="http://schemas.microsoft.com/office/drawing/2014/main" xmlns="" id="{450B7437-CD01-4F56-BA34-83C577A76D3F}"/>
              </a:ext>
            </a:extLst>
          </p:cNvPr>
          <p:cNvSpPr/>
          <p:nvPr/>
        </p:nvSpPr>
        <p:spPr>
          <a:xfrm>
            <a:off x="3713546" y="1117077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15">
            <a:extLst>
              <a:ext uri="{FF2B5EF4-FFF2-40B4-BE49-F238E27FC236}">
                <a16:creationId xmlns:a16="http://schemas.microsoft.com/office/drawing/2014/main" xmlns="" id="{CC045F52-38B0-4D63-903E-526759F44AC2}"/>
              </a:ext>
            </a:extLst>
          </p:cNvPr>
          <p:cNvSpPr/>
          <p:nvPr/>
        </p:nvSpPr>
        <p:spPr>
          <a:xfrm>
            <a:off x="3565895" y="1117077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FE0FAF8-51C2-48B2-B202-5D29D08C7ED1}"/>
              </a:ext>
            </a:extLst>
          </p:cNvPr>
          <p:cNvSpPr txBox="1"/>
          <p:nvPr/>
        </p:nvSpPr>
        <p:spPr>
          <a:xfrm>
            <a:off x="3746002" y="978843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+mn-ea"/>
              </a:rPr>
              <a:t>역사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AC7B28D-87F3-4226-AA43-F63E02EBB3F0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7B72E12-D6F1-41CB-B94B-23642882766A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54FB349-EAF4-412B-9816-94B1ED4AF18D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1B61BE-926A-45E9-8175-29733C4A116A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48E2809-7776-4FC4-8582-1302BC9B1E71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8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3BF35F5-9258-4538-8BE3-7CCC3614F438}"/>
              </a:ext>
            </a:extLst>
          </p:cNvPr>
          <p:cNvSpPr/>
          <p:nvPr/>
        </p:nvSpPr>
        <p:spPr>
          <a:xfrm>
            <a:off x="-9283" y="179915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xmlns="" id="{26086527-1827-4C4E-A892-D4608709DFB6}"/>
              </a:ext>
            </a:extLst>
          </p:cNvPr>
          <p:cNvSpPr/>
          <p:nvPr/>
        </p:nvSpPr>
        <p:spPr>
          <a:xfrm rot="5400000">
            <a:off x="702755" y="21292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3532204" y="118302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84553" y="1183023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0102" y="1044789"/>
            <a:ext cx="19735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</a:rPr>
              <a:t>프로젝트 목표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6988" y="2830522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해당 기능을 수정하거나 추가하는 것이 저희 프로젝트의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5DE375-B958-49E6-A0BB-E68654175643}"/>
              </a:ext>
            </a:extLst>
          </p:cNvPr>
          <p:cNvSpPr txBox="1"/>
          <p:nvPr/>
        </p:nvSpPr>
        <p:spPr>
          <a:xfrm>
            <a:off x="1626988" y="2066126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한 컴퓨터에서 다른 컴퓨터로 파일 혹은 디렉토리를 전달할 수 있는 수단 중 가장 쉽게 설계되어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28D295B-A6FA-4FE4-86FC-1D5452A34580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84C39F4-0C4B-41EF-918A-16912043C69B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FAD7804-B2AD-40C4-B1B8-3EA103E0F39C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A694EB4-7FD5-408B-B3AD-4161353140CE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6281BDB-72E2-4A4B-9057-58E79A538701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9" name="갈매기형 수장 14">
            <a:extLst>
              <a:ext uri="{FF2B5EF4-FFF2-40B4-BE49-F238E27FC236}">
                <a16:creationId xmlns:a16="http://schemas.microsoft.com/office/drawing/2014/main" xmlns="" id="{D8D05809-6499-4DD8-A102-3AC22FB39FAD}"/>
              </a:ext>
            </a:extLst>
          </p:cNvPr>
          <p:cNvSpPr/>
          <p:nvPr/>
        </p:nvSpPr>
        <p:spPr>
          <a:xfrm>
            <a:off x="3754011" y="1212457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5">
            <a:extLst>
              <a:ext uri="{FF2B5EF4-FFF2-40B4-BE49-F238E27FC236}">
                <a16:creationId xmlns:a16="http://schemas.microsoft.com/office/drawing/2014/main" xmlns="" id="{80492D13-9FD5-4D0E-A15D-8E40060896FA}"/>
              </a:ext>
            </a:extLst>
          </p:cNvPr>
          <p:cNvSpPr/>
          <p:nvPr/>
        </p:nvSpPr>
        <p:spPr>
          <a:xfrm>
            <a:off x="3606360" y="1212457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B56990A-1AEB-470D-B295-23021DA61822}"/>
              </a:ext>
            </a:extLst>
          </p:cNvPr>
          <p:cNvSpPr txBox="1"/>
          <p:nvPr/>
        </p:nvSpPr>
        <p:spPr>
          <a:xfrm>
            <a:off x="4014506" y="1074223"/>
            <a:ext cx="1853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Github</a:t>
            </a:r>
            <a:r>
              <a:rPr lang="en-US" altLang="ko-KR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 </a:t>
            </a:r>
            <a:r>
              <a:rPr lang="ko-KR" altLang="en-US" sz="2200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+mn-ea"/>
              </a:rPr>
              <a:t>주소</a:t>
            </a:r>
            <a:endParaRPr lang="en-US" altLang="ko-KR" sz="2200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C319CDC-7D5C-4DD4-AD41-C2EDEBB3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21" y="1804949"/>
            <a:ext cx="1828800" cy="16383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4D764C2-39B9-4ECB-8665-EEFA59F0901F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B2E3F63-BEBC-4C8B-B448-7A35762DE314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A2CC637-22A2-4D4B-A0AD-ADE5CF8DDABB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8ED915-C5E2-4B8C-84A8-8D884C2D6CA8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190DCA-44E3-41FB-AFA7-C3A89F78451A}"/>
              </a:ext>
            </a:extLst>
          </p:cNvPr>
          <p:cNvSpPr/>
          <p:nvPr/>
        </p:nvSpPr>
        <p:spPr>
          <a:xfrm>
            <a:off x="2262115" y="3880181"/>
            <a:ext cx="5115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  <a:hlinkClick r:id="rId3"/>
              </a:rPr>
              <a:t>https://github.com/warner/magic-wormhole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6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분석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F6947CA-317B-4A26-8B1A-D5D9D3ACA351}"/>
              </a:ext>
            </a:extLst>
          </p:cNvPr>
          <p:cNvSpPr txBox="1"/>
          <p:nvPr/>
        </p:nvSpPr>
        <p:spPr>
          <a:xfrm>
            <a:off x="1979712" y="11463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복잡도 및 난이도 분석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43" name="갈매기형 수장 25">
            <a:extLst>
              <a:ext uri="{FF2B5EF4-FFF2-40B4-BE49-F238E27FC236}">
                <a16:creationId xmlns:a16="http://schemas.microsoft.com/office/drawing/2014/main" xmlns="" id="{C34BDCB8-C03A-44D7-85D1-12508CAA3124}"/>
              </a:ext>
            </a:extLst>
          </p:cNvPr>
          <p:cNvSpPr/>
          <p:nvPr/>
        </p:nvSpPr>
        <p:spPr>
          <a:xfrm>
            <a:off x="1767323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갈매기형 수장 26">
            <a:extLst>
              <a:ext uri="{FF2B5EF4-FFF2-40B4-BE49-F238E27FC236}">
                <a16:creationId xmlns:a16="http://schemas.microsoft.com/office/drawing/2014/main" xmlns="" id="{5E72D09D-4B2E-4A0A-86A3-C0D1BF228984}"/>
              </a:ext>
            </a:extLst>
          </p:cNvPr>
          <p:cNvSpPr/>
          <p:nvPr/>
        </p:nvSpPr>
        <p:spPr>
          <a:xfrm>
            <a:off x="1619672" y="12352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xmlns="" id="{7DF35931-6A35-42A4-9E82-D5F2E2E1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8" y="1819563"/>
            <a:ext cx="5038898" cy="365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CBAACC8-808F-4EC6-832F-7B0119E47FAD}"/>
              </a:ext>
            </a:extLst>
          </p:cNvPr>
          <p:cNvSpPr txBox="1"/>
          <p:nvPr/>
        </p:nvSpPr>
        <p:spPr>
          <a:xfrm>
            <a:off x="6156176" y="2492787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PAKE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571BAA1-8AA9-409A-AF13-5F891A006F8E}"/>
              </a:ext>
            </a:extLst>
          </p:cNvPr>
          <p:cNvSpPr txBox="1"/>
          <p:nvPr/>
        </p:nvSpPr>
        <p:spPr>
          <a:xfrm>
            <a:off x="6156176" y="306653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Key Agreement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5227E63-CDA8-41DC-93EA-550A01D6F342}"/>
              </a:ext>
            </a:extLst>
          </p:cNvPr>
          <p:cNvSpPr txBox="1"/>
          <p:nvPr/>
        </p:nvSpPr>
        <p:spPr>
          <a:xfrm>
            <a:off x="6156176" y="1494656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구현 기술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44A9BD7-9817-42D1-A72C-67EA1D2FFA6F}"/>
              </a:ext>
            </a:extLst>
          </p:cNvPr>
          <p:cNvSpPr txBox="1"/>
          <p:nvPr/>
        </p:nvSpPr>
        <p:spPr>
          <a:xfrm>
            <a:off x="1043608" y="138482"/>
            <a:ext cx="116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개요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DFD2603-2A42-4CB7-A861-5241A5577861}"/>
              </a:ext>
            </a:extLst>
          </p:cNvPr>
          <p:cNvSpPr txBox="1"/>
          <p:nvPr/>
        </p:nvSpPr>
        <p:spPr>
          <a:xfrm>
            <a:off x="2211279" y="138482"/>
            <a:ext cx="205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Magic-wormhole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분석</a:t>
            </a: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Yoon 윤고딕 520_TT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78BCE06-B8A3-4DDC-B9A8-11DC64250405}"/>
              </a:ext>
            </a:extLst>
          </p:cNvPr>
          <p:cNvSpPr txBox="1"/>
          <p:nvPr/>
        </p:nvSpPr>
        <p:spPr>
          <a:xfrm>
            <a:off x="4271734" y="138482"/>
            <a:ext cx="152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89A491-D765-43AB-A122-1FD0EFFB21C2}"/>
              </a:ext>
            </a:extLst>
          </p:cNvPr>
          <p:cNvSpPr txBox="1"/>
          <p:nvPr/>
        </p:nvSpPr>
        <p:spPr>
          <a:xfrm>
            <a:off x="5799447" y="138482"/>
            <a:ext cx="9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참고 자료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443</Words>
  <Application>Microsoft Office PowerPoint</Application>
  <PresentationFormat>화면 슬라이드 쇼(4:3)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Yoon 윤고딕 520_TT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이진영</cp:lastModifiedBy>
  <cp:revision>98</cp:revision>
  <dcterms:created xsi:type="dcterms:W3CDTF">2013-09-05T09:43:46Z</dcterms:created>
  <dcterms:modified xsi:type="dcterms:W3CDTF">2018-10-23T15:37:53Z</dcterms:modified>
</cp:coreProperties>
</file>