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5138-150E-674A-8BC8-37499E3F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D9C31-9602-E841-9414-22120E98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E83C-FCEA-A545-9345-AFD933B5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B276-3190-9340-A412-8CED00D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D5E2-2DED-F74E-B90D-EF7E5DB8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9873-F17C-3140-84BA-8237EB6D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1871-8BC2-514D-A045-C81E1034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D6D9-5D8C-374F-8C65-AA8FBFB6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E38D-C51C-F449-9E39-B359E90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0109-96F1-AD49-9197-32C29A8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66B94-0D69-C849-B013-C0CCE1417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92AC1-8604-DE4A-9233-C7ED17D7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17D9-CCC9-6A4A-A197-EE5E9E29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A034-0AE4-5049-B6F4-45139D8A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7F8F-EA84-604C-B324-8E2B281E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0A38-2060-1642-89F7-66A49E7B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EBE8-A3EB-1E4E-9A54-7386EC02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B57D-16D6-854F-A3DD-BE7B9A05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D262-FF4B-FB49-9D49-167FC60D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BE4D-67B7-6748-92C6-84973E8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5715-180F-FF48-9A67-11DBFE66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0F60-5233-204C-8712-12CA6262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4D2D-8FB2-0D43-AB99-B261099B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033E-3461-2546-99DB-C9B6D65A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9334-CB7A-FF46-B744-22070978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06CB-89C5-6344-9040-EE9A850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27F1-9C85-4841-B4B2-52C73245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D398C-3BD1-0443-94B6-93A7F294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286CA-FCA2-B244-8305-DE35F1EC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DFF3-E922-6D40-8716-A8CE819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D70C-4F96-9340-8CFB-99B20358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6D5-F8E2-EE4E-9666-3758A7A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C5B47-79DF-AC46-B538-667B107D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FEE29-8E9C-4348-B320-90331AE3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97581-84DC-0641-B10B-87B7CAAF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0828E-2D0C-2D43-8AB4-D57C65B5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4ADFA-4503-5242-8517-06E9D389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4A2BF-364B-2244-8EC0-77DB7521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6C6FA-C197-E94A-99FD-78DA91F1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DFD0-8A20-1F44-A195-10BFC897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21E12-0190-594A-A05D-FFBBE53E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41C1E-2EBB-DA49-B3BD-638E2961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3EB03-97D2-9545-B039-8BCC3A43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3639-C4AB-114C-86D7-44D7E2D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C6B38-B28A-0D49-9E63-D06A20B4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F0A2-3F17-EE48-B290-54A41B2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D21D-8B6C-204D-828B-9FEB4FD5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6891-0970-3F41-8936-2C1C11B7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6D-6EB4-D144-B563-636F68E6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3C24-DF26-4D4C-BCA4-04A06876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A020-1E7F-0949-9242-ADA1C2C5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5DC6-6DE2-C343-A508-94E878E1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CF0A-7AB3-BE45-A00D-8D08D357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FA49-B4BB-9347-9FAD-1C1317A7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FB84-EC78-0F46-9CA2-0204261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1368-D789-7A4B-9E93-E9878D9D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2FE1-A312-3047-9130-C3166E2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D1817-09CA-C94D-BFB0-79C2A9F1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6C425-D2A0-2145-AD05-33A790A2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D586-5D31-B14A-AF69-09ECC080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ED58-FA9C-C84C-861B-86FA8E08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D99-4AE0-584A-973F-3537DB547F0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258A-BF77-7B46-8CCF-F7389469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F224-D6A8-054F-828D-51789CDC2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5F34-49C6-5D43-9091-64EA6B67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4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9113F80-FB3E-1A46-9070-373BC0039826}"/>
              </a:ext>
            </a:extLst>
          </p:cNvPr>
          <p:cNvGrpSpPr/>
          <p:nvPr/>
        </p:nvGrpSpPr>
        <p:grpSpPr>
          <a:xfrm>
            <a:off x="281601" y="245266"/>
            <a:ext cx="1029896" cy="6119325"/>
            <a:chOff x="295915" y="658368"/>
            <a:chExt cx="1029896" cy="61193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E2460-6D7F-4040-A5D6-D01B40E4C5C6}"/>
                </a:ext>
              </a:extLst>
            </p:cNvPr>
            <p:cNvSpPr/>
            <p:nvPr/>
          </p:nvSpPr>
          <p:spPr>
            <a:xfrm>
              <a:off x="295915" y="658368"/>
              <a:ext cx="1029896" cy="60850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Internet">
              <a:extLst>
                <a:ext uri="{FF2B5EF4-FFF2-40B4-BE49-F238E27FC236}">
                  <a16:creationId xmlns:a16="http://schemas.microsoft.com/office/drawing/2014/main" id="{CE40CB10-A478-3143-B29B-2C93C74F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682" y="6259143"/>
              <a:ext cx="518550" cy="51855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A9F15045-C66E-794F-B04E-7217DC383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108" y="4631945"/>
              <a:ext cx="518550" cy="518392"/>
            </a:xfrm>
            <a:prstGeom prst="rect">
              <a:avLst/>
            </a:prstGeom>
          </p:spPr>
        </p:pic>
        <p:pic>
          <p:nvPicPr>
            <p:cNvPr id="8" name="Graphic 7" descr="Fax">
              <a:extLst>
                <a:ext uri="{FF2B5EF4-FFF2-40B4-BE49-F238E27FC236}">
                  <a16:creationId xmlns:a16="http://schemas.microsoft.com/office/drawing/2014/main" id="{58F4C36C-625E-7F43-9E00-3DEFD3550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956" y="5681240"/>
              <a:ext cx="518550" cy="518392"/>
            </a:xfrm>
            <a:prstGeom prst="rect">
              <a:avLst/>
            </a:prstGeom>
          </p:spPr>
        </p:pic>
        <p:pic>
          <p:nvPicPr>
            <p:cNvPr id="16" name="Graphic 15" descr="Smart Phone">
              <a:extLst>
                <a:ext uri="{FF2B5EF4-FFF2-40B4-BE49-F238E27FC236}">
                  <a16:creationId xmlns:a16="http://schemas.microsoft.com/office/drawing/2014/main" id="{519F606A-7CC4-D24D-8D98-E9344F6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88" y="4030352"/>
              <a:ext cx="518550" cy="518392"/>
            </a:xfrm>
            <a:prstGeom prst="rect">
              <a:avLst/>
            </a:prstGeom>
          </p:spPr>
        </p:pic>
        <p:pic>
          <p:nvPicPr>
            <p:cNvPr id="18" name="Graphic 17" descr="Map with pin">
              <a:extLst>
                <a:ext uri="{FF2B5EF4-FFF2-40B4-BE49-F238E27FC236}">
                  <a16:creationId xmlns:a16="http://schemas.microsoft.com/office/drawing/2014/main" id="{0FCB3773-4C22-FA4E-A005-0D5A6822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6499" y="5136963"/>
              <a:ext cx="518550" cy="518392"/>
            </a:xfrm>
            <a:prstGeom prst="rect">
              <a:avLst/>
            </a:prstGeom>
          </p:spPr>
        </p:pic>
        <p:pic>
          <p:nvPicPr>
            <p:cNvPr id="20" name="Graphic 19" descr="Chat">
              <a:extLst>
                <a:ext uri="{FF2B5EF4-FFF2-40B4-BE49-F238E27FC236}">
                  <a16:creationId xmlns:a16="http://schemas.microsoft.com/office/drawing/2014/main" id="{63B61AC9-3A27-554A-9114-6705F9BC4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4566" y="2982522"/>
              <a:ext cx="518550" cy="518392"/>
            </a:xfrm>
            <a:prstGeom prst="rect">
              <a:avLst/>
            </a:prstGeom>
          </p:spPr>
        </p:pic>
        <p:pic>
          <p:nvPicPr>
            <p:cNvPr id="22" name="Graphic 21" descr="Email">
              <a:extLst>
                <a:ext uri="{FF2B5EF4-FFF2-40B4-BE49-F238E27FC236}">
                  <a16:creationId xmlns:a16="http://schemas.microsoft.com/office/drawing/2014/main" id="{18C09F1F-4B12-2540-95EA-B64AA21F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1956" y="1795985"/>
              <a:ext cx="518550" cy="518392"/>
            </a:xfrm>
            <a:prstGeom prst="rect">
              <a:avLst/>
            </a:prstGeom>
          </p:spPr>
        </p:pic>
        <p:pic>
          <p:nvPicPr>
            <p:cNvPr id="24" name="Graphic 23" descr="Download from cloud">
              <a:extLst>
                <a:ext uri="{FF2B5EF4-FFF2-40B4-BE49-F238E27FC236}">
                  <a16:creationId xmlns:a16="http://schemas.microsoft.com/office/drawing/2014/main" id="{DE53B4C7-9458-F545-B465-AB8F43FD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1588" y="3470217"/>
              <a:ext cx="518550" cy="518392"/>
            </a:xfrm>
            <a:prstGeom prst="rect">
              <a:avLst/>
            </a:prstGeom>
          </p:spPr>
        </p:pic>
        <p:pic>
          <p:nvPicPr>
            <p:cNvPr id="26" name="Graphic 25" descr="Call center">
              <a:extLst>
                <a:ext uri="{FF2B5EF4-FFF2-40B4-BE49-F238E27FC236}">
                  <a16:creationId xmlns:a16="http://schemas.microsoft.com/office/drawing/2014/main" id="{F0978C4C-1DF3-7649-88A5-59E7A643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51588" y="2380929"/>
              <a:ext cx="518550" cy="518392"/>
            </a:xfrm>
            <a:prstGeom prst="rect">
              <a:avLst/>
            </a:prstGeom>
          </p:spPr>
        </p:pic>
        <p:pic>
          <p:nvPicPr>
            <p:cNvPr id="28" name="Graphic 27" descr="Dollar">
              <a:extLst>
                <a:ext uri="{FF2B5EF4-FFF2-40B4-BE49-F238E27FC236}">
                  <a16:creationId xmlns:a16="http://schemas.microsoft.com/office/drawing/2014/main" id="{40D2B595-86D0-5640-BCEC-CAE7B478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91956" y="1211042"/>
              <a:ext cx="518550" cy="518392"/>
            </a:xfrm>
            <a:prstGeom prst="rect">
              <a:avLst/>
            </a:prstGeom>
          </p:spPr>
        </p:pic>
        <p:pic>
          <p:nvPicPr>
            <p:cNvPr id="30" name="Graphic 29" descr="Bank">
              <a:extLst>
                <a:ext uri="{FF2B5EF4-FFF2-40B4-BE49-F238E27FC236}">
                  <a16:creationId xmlns:a16="http://schemas.microsoft.com/office/drawing/2014/main" id="{920667C9-985D-0940-8D71-BD35E995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1956" y="658368"/>
              <a:ext cx="518550" cy="518392"/>
            </a:xfrm>
            <a:prstGeom prst="rect">
              <a:avLst/>
            </a:prstGeom>
          </p:spPr>
        </p:pic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F6A020-AACB-DE4C-8C7A-9C91298A4350}"/>
              </a:ext>
            </a:extLst>
          </p:cNvPr>
          <p:cNvSpPr/>
          <p:nvPr/>
        </p:nvSpPr>
        <p:spPr>
          <a:xfrm>
            <a:off x="2050458" y="1021386"/>
            <a:ext cx="4221756" cy="392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F64D70-AB7D-9547-AC02-62D8D4FF9C8C}"/>
              </a:ext>
            </a:extLst>
          </p:cNvPr>
          <p:cNvGrpSpPr/>
          <p:nvPr/>
        </p:nvGrpSpPr>
        <p:grpSpPr>
          <a:xfrm>
            <a:off x="1213184" y="2448002"/>
            <a:ext cx="1029896" cy="1698023"/>
            <a:chOff x="1971940" y="2683591"/>
            <a:chExt cx="1128712" cy="2835960"/>
          </a:xfrm>
        </p:grpSpPr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9251BC5B-BF5E-8243-8D7C-6EB06BAB12C5}"/>
                </a:ext>
              </a:extLst>
            </p:cNvPr>
            <p:cNvSpPr/>
            <p:nvPr/>
          </p:nvSpPr>
          <p:spPr>
            <a:xfrm>
              <a:off x="1971940" y="2683591"/>
              <a:ext cx="1128712" cy="2835960"/>
            </a:xfrm>
            <a:prstGeom prst="snip1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Ethernet">
              <a:extLst>
                <a:ext uri="{FF2B5EF4-FFF2-40B4-BE49-F238E27FC236}">
                  <a16:creationId xmlns:a16="http://schemas.microsoft.com/office/drawing/2014/main" id="{6000C23C-F8B2-B141-970B-C1EEF542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25697" y="3520791"/>
              <a:ext cx="685368" cy="1103913"/>
            </a:xfrm>
            <a:prstGeom prst="rect">
              <a:avLst/>
            </a:prstGeom>
          </p:spPr>
        </p:pic>
      </p:grpSp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F6A4ED23-3EDB-2741-87C2-6BA7023A6C4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67429" y="2290278"/>
            <a:ext cx="1790217" cy="1790217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F5F3980D-7105-994E-9AFA-AFAEF1868B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872642" y="3765637"/>
            <a:ext cx="707763" cy="707763"/>
          </a:xfrm>
          <a:prstGeom prst="rect">
            <a:avLst/>
          </a:prstGeom>
        </p:spPr>
      </p:pic>
      <p:pic>
        <p:nvPicPr>
          <p:cNvPr id="51" name="Graphic 50" descr="Paper">
            <a:extLst>
              <a:ext uri="{FF2B5EF4-FFF2-40B4-BE49-F238E27FC236}">
                <a16:creationId xmlns:a16="http://schemas.microsoft.com/office/drawing/2014/main" id="{2464CC7C-A648-8B47-980F-87620ED4E34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87252" y="1990804"/>
            <a:ext cx="707763" cy="707763"/>
          </a:xfrm>
          <a:prstGeom prst="rect">
            <a:avLst/>
          </a:prstGeom>
        </p:spPr>
      </p:pic>
      <p:sp>
        <p:nvSpPr>
          <p:cNvPr id="52" name="Round Diagonal Corner Rectangle 51">
            <a:extLst>
              <a:ext uri="{FF2B5EF4-FFF2-40B4-BE49-F238E27FC236}">
                <a16:creationId xmlns:a16="http://schemas.microsoft.com/office/drawing/2014/main" id="{1F8F8A7E-2EC8-A243-84D1-A5FD43E3A74D}"/>
              </a:ext>
            </a:extLst>
          </p:cNvPr>
          <p:cNvSpPr/>
          <p:nvPr/>
        </p:nvSpPr>
        <p:spPr>
          <a:xfrm>
            <a:off x="6877947" y="1142380"/>
            <a:ext cx="3380478" cy="38010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DCB46C-25D4-EC48-B51C-5857B70C9003}"/>
              </a:ext>
            </a:extLst>
          </p:cNvPr>
          <p:cNvGrpSpPr/>
          <p:nvPr/>
        </p:nvGrpSpPr>
        <p:grpSpPr>
          <a:xfrm>
            <a:off x="6041530" y="2430743"/>
            <a:ext cx="1029896" cy="1698023"/>
            <a:chOff x="1971940" y="2683591"/>
            <a:chExt cx="1128712" cy="2835960"/>
          </a:xfrm>
        </p:grpSpPr>
        <p:sp>
          <p:nvSpPr>
            <p:cNvPr id="54" name="Snip Single Corner Rectangle 53">
              <a:extLst>
                <a:ext uri="{FF2B5EF4-FFF2-40B4-BE49-F238E27FC236}">
                  <a16:creationId xmlns:a16="http://schemas.microsoft.com/office/drawing/2014/main" id="{BF3C4CB6-7A56-454E-B44E-A5693B87A22C}"/>
                </a:ext>
              </a:extLst>
            </p:cNvPr>
            <p:cNvSpPr/>
            <p:nvPr/>
          </p:nvSpPr>
          <p:spPr>
            <a:xfrm>
              <a:off x="1971940" y="2683591"/>
              <a:ext cx="1128712" cy="2835960"/>
            </a:xfrm>
            <a:prstGeom prst="snip1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Graphic 54" descr="Ethernet">
              <a:extLst>
                <a:ext uri="{FF2B5EF4-FFF2-40B4-BE49-F238E27FC236}">
                  <a16:creationId xmlns:a16="http://schemas.microsoft.com/office/drawing/2014/main" id="{9D5AFAF5-D740-7D4D-AD3D-91F1BDEA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25697" y="3520791"/>
              <a:ext cx="685368" cy="1103913"/>
            </a:xfrm>
            <a:prstGeom prst="rect">
              <a:avLst/>
            </a:prstGeom>
          </p:spPr>
        </p:pic>
      </p:grpSp>
      <p:pic>
        <p:nvPicPr>
          <p:cNvPr id="61" name="Graphic 60" descr="Gauge">
            <a:extLst>
              <a:ext uri="{FF2B5EF4-FFF2-40B4-BE49-F238E27FC236}">
                <a16:creationId xmlns:a16="http://schemas.microsoft.com/office/drawing/2014/main" id="{639BA2C6-FC89-5843-BD3F-2E53876CB3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67383" y="2965171"/>
            <a:ext cx="566979" cy="566979"/>
          </a:xfrm>
          <a:prstGeom prst="rect">
            <a:avLst/>
          </a:prstGeom>
        </p:spPr>
      </p:pic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84E00790-E979-654B-BD6B-3BBF84922E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41098" y="3862535"/>
            <a:ext cx="566979" cy="566979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E375B7BE-7116-F34F-8A00-E9906DCBD9FC}"/>
              </a:ext>
            </a:extLst>
          </p:cNvPr>
          <p:cNvGrpSpPr/>
          <p:nvPr/>
        </p:nvGrpSpPr>
        <p:grpSpPr>
          <a:xfrm>
            <a:off x="10901363" y="1142380"/>
            <a:ext cx="831623" cy="3841433"/>
            <a:chOff x="10901363" y="1086108"/>
            <a:chExt cx="904734" cy="397357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59D75F-EE27-3B41-AD5B-CEDD652E6F85}"/>
                </a:ext>
              </a:extLst>
            </p:cNvPr>
            <p:cNvSpPr/>
            <p:nvPr/>
          </p:nvSpPr>
          <p:spPr>
            <a:xfrm>
              <a:off x="10901363" y="1086108"/>
              <a:ext cx="904734" cy="397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Bar chart">
              <a:extLst>
                <a:ext uri="{FF2B5EF4-FFF2-40B4-BE49-F238E27FC236}">
                  <a16:creationId xmlns:a16="http://schemas.microsoft.com/office/drawing/2014/main" id="{24E12FC6-6CE3-0E4E-92B4-86842BA4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076360" y="3466558"/>
              <a:ext cx="566979" cy="566979"/>
            </a:xfrm>
            <a:prstGeom prst="rect">
              <a:avLst/>
            </a:prstGeom>
          </p:spPr>
        </p:pic>
        <p:pic>
          <p:nvPicPr>
            <p:cNvPr id="59" name="Graphic 58" descr="Presentation with pie chart">
              <a:extLst>
                <a:ext uri="{FF2B5EF4-FFF2-40B4-BE49-F238E27FC236}">
                  <a16:creationId xmlns:a16="http://schemas.microsoft.com/office/drawing/2014/main" id="{2B9FA694-3A79-2048-BF8E-6F0449286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042403" y="2029211"/>
              <a:ext cx="566979" cy="566979"/>
            </a:xfrm>
            <a:prstGeom prst="rect">
              <a:avLst/>
            </a:prstGeom>
          </p:spPr>
        </p:pic>
        <p:pic>
          <p:nvPicPr>
            <p:cNvPr id="65" name="Graphic 64" descr="Research">
              <a:extLst>
                <a:ext uri="{FF2B5EF4-FFF2-40B4-BE49-F238E27FC236}">
                  <a16:creationId xmlns:a16="http://schemas.microsoft.com/office/drawing/2014/main" id="{28E17C21-1A99-FC4F-8E86-C6D28C669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1074352" y="2838396"/>
              <a:ext cx="566979" cy="566979"/>
            </a:xfrm>
            <a:prstGeom prst="rect">
              <a:avLst/>
            </a:prstGeom>
          </p:spPr>
        </p:pic>
      </p:grpSp>
      <p:pic>
        <p:nvPicPr>
          <p:cNvPr id="67" name="Graphic 66" descr="Filter">
            <a:extLst>
              <a:ext uri="{FF2B5EF4-FFF2-40B4-BE49-F238E27FC236}">
                <a16:creationId xmlns:a16="http://schemas.microsoft.com/office/drawing/2014/main" id="{9F103B67-7A98-FD42-9200-ADEC7A5F173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41375" y="3202859"/>
            <a:ext cx="566979" cy="566979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D19F888-7DC5-5D49-83CC-052064B09735}"/>
              </a:ext>
            </a:extLst>
          </p:cNvPr>
          <p:cNvGrpSpPr/>
          <p:nvPr/>
        </p:nvGrpSpPr>
        <p:grpSpPr>
          <a:xfrm>
            <a:off x="10012507" y="2336374"/>
            <a:ext cx="1029896" cy="1698023"/>
            <a:chOff x="1971940" y="2683591"/>
            <a:chExt cx="1128712" cy="2835960"/>
          </a:xfrm>
        </p:grpSpPr>
        <p:sp>
          <p:nvSpPr>
            <p:cNvPr id="72" name="Snip Single Corner Rectangle 71">
              <a:extLst>
                <a:ext uri="{FF2B5EF4-FFF2-40B4-BE49-F238E27FC236}">
                  <a16:creationId xmlns:a16="http://schemas.microsoft.com/office/drawing/2014/main" id="{D8EA0E61-0C2F-774E-8FAB-0B4DE4720825}"/>
                </a:ext>
              </a:extLst>
            </p:cNvPr>
            <p:cNvSpPr/>
            <p:nvPr/>
          </p:nvSpPr>
          <p:spPr>
            <a:xfrm>
              <a:off x="1971940" y="2683591"/>
              <a:ext cx="1128712" cy="2835960"/>
            </a:xfrm>
            <a:prstGeom prst="snip1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 descr="Ethernet">
              <a:extLst>
                <a:ext uri="{FF2B5EF4-FFF2-40B4-BE49-F238E27FC236}">
                  <a16:creationId xmlns:a16="http://schemas.microsoft.com/office/drawing/2014/main" id="{A6CDD5AF-8F4E-6441-A047-D52B5E72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25697" y="3520791"/>
              <a:ext cx="685368" cy="1103913"/>
            </a:xfrm>
            <a:prstGeom prst="rect">
              <a:avLst/>
            </a:prstGeom>
          </p:spPr>
        </p:pic>
      </p:grpSp>
      <p:pic>
        <p:nvPicPr>
          <p:cNvPr id="83" name="Graphic 82" descr="Target Audience">
            <a:extLst>
              <a:ext uri="{FF2B5EF4-FFF2-40B4-BE49-F238E27FC236}">
                <a16:creationId xmlns:a16="http://schemas.microsoft.com/office/drawing/2014/main" id="{BC4FC1C3-1F42-0340-AC79-07D04209B26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974474" y="1270699"/>
            <a:ext cx="758512" cy="758512"/>
          </a:xfrm>
          <a:prstGeom prst="rect">
            <a:avLst/>
          </a:prstGeom>
        </p:spPr>
      </p:pic>
      <p:pic>
        <p:nvPicPr>
          <p:cNvPr id="85" name="Graphic 84" descr="Connections">
            <a:extLst>
              <a:ext uri="{FF2B5EF4-FFF2-40B4-BE49-F238E27FC236}">
                <a16:creationId xmlns:a16="http://schemas.microsoft.com/office/drawing/2014/main" id="{5128E98A-5CA1-DE41-B5BF-AA595731AD2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05699" y="1950166"/>
            <a:ext cx="758512" cy="758512"/>
          </a:xfrm>
          <a:prstGeom prst="rect">
            <a:avLst/>
          </a:prstGeom>
        </p:spPr>
      </p:pic>
      <p:pic>
        <p:nvPicPr>
          <p:cNvPr id="87" name="Graphic 86" descr="Playbook">
            <a:extLst>
              <a:ext uri="{FF2B5EF4-FFF2-40B4-BE49-F238E27FC236}">
                <a16:creationId xmlns:a16="http://schemas.microsoft.com/office/drawing/2014/main" id="{CAB72597-003A-9F40-A852-E9C295A721F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12567" y="2190164"/>
            <a:ext cx="758512" cy="758512"/>
          </a:xfrm>
          <a:prstGeom prst="rect">
            <a:avLst/>
          </a:prstGeom>
        </p:spPr>
      </p:pic>
      <p:pic>
        <p:nvPicPr>
          <p:cNvPr id="89" name="Graphic 88" descr="Presentation with checklist RTL">
            <a:extLst>
              <a:ext uri="{FF2B5EF4-FFF2-40B4-BE49-F238E27FC236}">
                <a16:creationId xmlns:a16="http://schemas.microsoft.com/office/drawing/2014/main" id="{477ED2A9-FEE5-C743-860A-11F08900C6F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974474" y="4196028"/>
            <a:ext cx="758512" cy="758512"/>
          </a:xfrm>
          <a:prstGeom prst="rect">
            <a:avLst/>
          </a:prstGeom>
        </p:spPr>
      </p:pic>
      <p:pic>
        <p:nvPicPr>
          <p:cNvPr id="91" name="Graphic 90" descr="Cycle with people">
            <a:extLst>
              <a:ext uri="{FF2B5EF4-FFF2-40B4-BE49-F238E27FC236}">
                <a16:creationId xmlns:a16="http://schemas.microsoft.com/office/drawing/2014/main" id="{F644576A-01FA-8246-9538-3340FC1FCE5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857761" y="3742607"/>
            <a:ext cx="758512" cy="758512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A13556-52CD-5240-903C-F568333A23BD}"/>
              </a:ext>
            </a:extLst>
          </p:cNvPr>
          <p:cNvCxnSpPr>
            <a:cxnSpLocks/>
            <a:stCxn id="46" idx="3"/>
            <a:endCxn id="51" idx="2"/>
          </p:cNvCxnSpPr>
          <p:nvPr/>
        </p:nvCxnSpPr>
        <p:spPr>
          <a:xfrm flipV="1">
            <a:off x="4257646" y="2698567"/>
            <a:ext cx="983488" cy="4868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1137D0-65D4-B742-9EE3-C847578D23AA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>
            <a:off x="4257646" y="3185387"/>
            <a:ext cx="968878" cy="5802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37F81CA-CC3F-964E-A58E-1374328258F1}"/>
              </a:ext>
            </a:extLst>
          </p:cNvPr>
          <p:cNvSpPr/>
          <p:nvPr/>
        </p:nvSpPr>
        <p:spPr>
          <a:xfrm>
            <a:off x="537274" y="6379871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8CADAE-6232-294A-BAB0-49021F22BEED}"/>
              </a:ext>
            </a:extLst>
          </p:cNvPr>
          <p:cNvSpPr/>
          <p:nvPr/>
        </p:nvSpPr>
        <p:spPr>
          <a:xfrm>
            <a:off x="1474463" y="4260158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582EC14-442F-6344-B7DB-9DB412A09273}"/>
              </a:ext>
            </a:extLst>
          </p:cNvPr>
          <p:cNvSpPr/>
          <p:nvPr/>
        </p:nvSpPr>
        <p:spPr>
          <a:xfrm>
            <a:off x="4054795" y="5265997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6778313-375D-334F-8042-B823614D8BAB}"/>
              </a:ext>
            </a:extLst>
          </p:cNvPr>
          <p:cNvSpPr/>
          <p:nvPr/>
        </p:nvSpPr>
        <p:spPr>
          <a:xfrm>
            <a:off x="3097832" y="4062986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D256B7-D303-724D-9BDA-6B83096A0C10}"/>
              </a:ext>
            </a:extLst>
          </p:cNvPr>
          <p:cNvSpPr/>
          <p:nvPr/>
        </p:nvSpPr>
        <p:spPr>
          <a:xfrm>
            <a:off x="5038282" y="1365591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A930A23-4F65-A741-9F29-765E7FA2B454}"/>
              </a:ext>
            </a:extLst>
          </p:cNvPr>
          <p:cNvSpPr/>
          <p:nvPr/>
        </p:nvSpPr>
        <p:spPr>
          <a:xfrm>
            <a:off x="8568186" y="5265997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8635FE9-C2B4-AC4F-BA24-13057FFA6A41}"/>
              </a:ext>
            </a:extLst>
          </p:cNvPr>
          <p:cNvSpPr/>
          <p:nvPr/>
        </p:nvSpPr>
        <p:spPr>
          <a:xfrm>
            <a:off x="11088736" y="5265997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FF3FB25-4187-2343-8557-50F6EEF5328C}"/>
              </a:ext>
            </a:extLst>
          </p:cNvPr>
          <p:cNvSpPr/>
          <p:nvPr/>
        </p:nvSpPr>
        <p:spPr>
          <a:xfrm>
            <a:off x="7621736" y="1358656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B970D83-4584-634B-9D38-4424335188B6}"/>
              </a:ext>
            </a:extLst>
          </p:cNvPr>
          <p:cNvSpPr/>
          <p:nvPr/>
        </p:nvSpPr>
        <p:spPr>
          <a:xfrm>
            <a:off x="9034166" y="1331065"/>
            <a:ext cx="405701" cy="43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32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2019-11-20T04:52:01Z</dcterms:created>
  <dcterms:modified xsi:type="dcterms:W3CDTF">2019-11-20T20:11:26Z</dcterms:modified>
</cp:coreProperties>
</file>