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809D-B0D1-4550-98E0-9BC2180D4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F99D8-28C7-4113-8A3F-12EAAF81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1CFC-8240-4C26-A549-5DB75B05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E77B-4507-4159-A5F4-023E9AC3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675C-FC1D-47C7-A8CF-72FECD76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AF15-B99A-4EF7-8B92-0224270D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9FED9-2F01-4705-8959-71B6BE0C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CA37-A6CA-4FC2-83DC-6C794AA0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3B3B-FD29-45E6-A68B-7E1B1CDE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8D8D-5032-4666-9D3A-D078D4AC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3FF62-307E-409A-A9F6-E98F3D6D4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F1C8-FBBB-4E3A-9A40-04A98BF73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53F4C-4E0C-46C8-8B02-1A8445A1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706C-13CD-44B0-8556-AC81851B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7AC5F-B08F-4F4C-BB6D-96F6145D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18F-CFC2-4016-A8BB-88FB1860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94C4-B345-487E-ACD0-97C29CD9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AA53-3C9E-4086-93F1-511526A0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5BADF-130B-4304-A776-BCA9E692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9F11D-97CE-423D-8DDD-5425FE9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0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29EA-91C3-436F-8B27-DA9C6ED6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5897-70B7-43BC-B3F4-85F35881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369C-AD03-4F00-B1C6-D8593F8A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F131-8288-4855-8D7B-138AAD32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821FF-6B40-4FE2-8578-04E68E7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8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C1D4-CEDA-4DEC-BD7C-D21153E1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1BF4-DC85-46E5-95F0-6DA60614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C423A-1DCE-4441-9844-95D4A395C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600D-AD7B-410C-AA93-4D2524B4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38FC8-40F2-4019-A4CB-916C280C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8CFB-F525-45CA-AD83-7E4144CF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D93F-E673-4DC8-ACDE-30A8E882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9CC5-048B-489C-9420-A5E0D0ED5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CDC1A-4CD6-4DB7-8FAC-32FFFBF3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E6BE-E209-4A68-B092-AB836498F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C20DC-6CCE-4F68-97E5-D95E69FE0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88C65-85E0-4517-A966-BB37D1C2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78E52-E9FA-4544-83BF-C76333E6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02010-5A5A-45E7-B7E7-98DE7C8E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7681-AFD5-4F88-BC68-74FC6F0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CFAF6-4873-49C6-B342-3364D3D7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B79F-97C6-4495-81C1-CE506190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2578B-69B3-4A8C-9E9A-597847C2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E678A-1730-440A-82AE-29C1417A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95475-2261-41D2-AC99-28E2CB20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225F5-2DC8-4386-9C40-7D529605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9067-2087-4998-888E-5A9897A6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26D8-9F91-44DF-8B78-4DF0943C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202F-E12B-4CAB-9AAB-C6C1A1700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6CCE-E663-4462-A402-9DB276DF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A2E94-8701-415B-AEDA-EBCDB862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3022F-D52C-4677-ACF1-3382F7B1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AD21-BE04-4459-9CF9-220AB96D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4C0A-4F7F-4C80-968E-6AC10F23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EA298-9350-447B-9D64-8B65D1C7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B318-B5BC-42BC-8F5F-6FF67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07984-D875-41F2-B6FA-99EBE923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F1A6-3AA2-4F09-8FB4-820DE8D3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A391D-C70F-477C-B1AB-92228356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2AEF-F0F7-4286-9625-E57E1912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81683-567D-4DA2-BAB1-14EB09919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4B4F-95A0-44EA-9647-D7FFB89F9DB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7674-7073-4D72-BBA4-74745CE07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03C1-C0F0-49E2-B9C6-1B38D2A64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80E0-BF0C-4B70-BC9D-39AB1F625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FFBF2B-E09B-4BBA-B274-861A51898E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Jr. Bricks - 50 Activities Program using blocks - Sunday Bricks ...">
            <a:extLst>
              <a:ext uri="{FF2B5EF4-FFF2-40B4-BE49-F238E27FC236}">
                <a16:creationId xmlns:a16="http://schemas.microsoft.com/office/drawing/2014/main" id="{6E17C1BF-A298-40F5-9A24-6F3063A8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4" y="149038"/>
            <a:ext cx="6506135" cy="650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6525-7DC7-4E25-84C9-CE767965CD9B}"/>
              </a:ext>
            </a:extLst>
          </p:cNvPr>
          <p:cNvSpPr txBox="1"/>
          <p:nvPr/>
        </p:nvSpPr>
        <p:spPr>
          <a:xfrm>
            <a:off x="7790329" y="815788"/>
            <a:ext cx="4195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AI Voice Assistant Using Python </a:t>
            </a:r>
          </a:p>
          <a:p>
            <a:endParaRPr lang="en-US" sz="2400" b="1" dirty="0"/>
          </a:p>
          <a:p>
            <a:r>
              <a:rPr lang="en-US" sz="2400" b="1" dirty="0"/>
              <a:t>Name:-</a:t>
            </a:r>
            <a:r>
              <a:rPr lang="en-US" sz="2400" dirty="0"/>
              <a:t> </a:t>
            </a:r>
            <a:r>
              <a:rPr lang="en-US" sz="2400" dirty="0" err="1"/>
              <a:t>Shivam</a:t>
            </a:r>
            <a:r>
              <a:rPr lang="en-US" sz="2400" dirty="0"/>
              <a:t> Kumar Singh</a:t>
            </a:r>
          </a:p>
          <a:p>
            <a:r>
              <a:rPr lang="en-US" sz="2400" b="1" dirty="0"/>
              <a:t>           :- </a:t>
            </a:r>
            <a:r>
              <a:rPr lang="en-US" sz="2400" dirty="0" err="1"/>
              <a:t>Rounak</a:t>
            </a:r>
            <a:r>
              <a:rPr lang="en-US" sz="2400" dirty="0"/>
              <a:t> Singh</a:t>
            </a:r>
          </a:p>
          <a:p>
            <a:r>
              <a:rPr lang="en-US" sz="2400" b="1" dirty="0"/>
              <a:t>Sid:- 23181902</a:t>
            </a:r>
          </a:p>
          <a:p>
            <a:r>
              <a:rPr lang="en-US" sz="2400" b="1" dirty="0"/>
              <a:t>      :- 23180716</a:t>
            </a:r>
          </a:p>
          <a:p>
            <a:r>
              <a:rPr lang="en-US" sz="2400" b="1"/>
              <a:t>Section:- “ B ”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51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A75D2-0D3C-4AD7-81A3-62F4DFC0D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F17F8-960C-4B5A-A4AC-41AA9CFF3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9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29A73-B922-4523-8552-517F6D2F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38" y="455642"/>
            <a:ext cx="7321924" cy="61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B7713-0677-4906-BFB8-2D6724E1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4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BB61F-00E3-464A-A1E3-82010B6B1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5FE89-E2ED-41CB-9E4D-5C3555FC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AF944-DF04-46CC-8E07-165CD3489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4D68D-1D2F-4AAB-9872-076BD57C4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77E04-9B8C-4FF1-A390-6D0B6E5A9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0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2223D-B696-4499-ACEA-FC64FC4DF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6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010F52-BA9D-4635-9B7B-81907C5AB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7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MSI-PC</dc:creator>
  <cp:lastModifiedBy>MSI-PC</cp:lastModifiedBy>
  <cp:revision>4</cp:revision>
  <dcterms:created xsi:type="dcterms:W3CDTF">2024-09-04T18:42:12Z</dcterms:created>
  <dcterms:modified xsi:type="dcterms:W3CDTF">2024-09-04T19:05:23Z</dcterms:modified>
</cp:coreProperties>
</file>