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ridhanalakshmi/TNSDC---Generative---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00400" y="2257423"/>
            <a:ext cx="86106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4800" spc="15" dirty="0"/>
              <a:t>Sri Dhanalakshmi R</a:t>
            </a:r>
            <a:br>
              <a:rPr lang="en-IN" sz="4800" spc="15" dirty="0"/>
            </a:br>
            <a:r>
              <a:rPr lang="en-IN" sz="3600" spc="15" dirty="0"/>
              <a:t>813821205048</a:t>
            </a:r>
            <a:br>
              <a:rPr lang="en-IN" sz="3600" spc="15" dirty="0"/>
            </a:b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00800" y="4124156"/>
            <a:ext cx="54102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effectLst/>
                <a:latin typeface="Söhne"/>
              </a:rPr>
              <a:t>Enhancing Rainfall Prediction Accuracy Through Machine Learning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9" y="6076951"/>
            <a:ext cx="16789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Demohttps://</a:t>
            </a: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4" y="1553148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774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Sri Dhanalakshmi R 813821205048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Sri Dhanalakshmi R</cp:lastModifiedBy>
  <cp:revision>7</cp:revision>
  <dcterms:created xsi:type="dcterms:W3CDTF">2024-04-02T13:42:28Z</dcterms:created>
  <dcterms:modified xsi:type="dcterms:W3CDTF">2024-04-03T17:33:37Z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