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3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sridhanalakshm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ridhanalakshmi/TNSDC-Generative-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0868" y="2514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5362" y="49530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2400" y="1202336"/>
            <a:ext cx="10896600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Enhancing Rainfall Prediction Accuracy Through Machine Learning</a:t>
            </a:r>
            <a:br>
              <a:rPr lang="en-IN" sz="2800" spc="15" dirty="0"/>
            </a:b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114800" y="3200400"/>
            <a:ext cx="7696200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PRESENTED BY : SRI DHANALAKSHMI.R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REG NO : 813821205048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DEPT : INFORMATION TECHNOLOGY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COLLEGE : SARANATHAN COLLEGE OF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NM ID : </a:t>
            </a:r>
            <a:r>
              <a:rPr lang="en-IN" sz="2400" spc="10" dirty="0">
                <a:latin typeface="Trebuchet MS"/>
                <a:cs typeface="Trebuchet MS"/>
                <a:hlinkClick r:id="rId2"/>
              </a:rPr>
              <a:t>rsridhanalakshmi@gmail.com</a:t>
            </a:r>
            <a:endParaRPr lang="en-IN" sz="2400" spc="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           (au813821205048)</a:t>
            </a:r>
            <a:endParaRPr lang="en-IN" sz="2400" spc="-5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076951"/>
            <a:ext cx="16789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lang="en-IN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IN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800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Enhancing Rainfall Prediction Accuracy Through Machine Learning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Sri Dhanalakshmi R</cp:lastModifiedBy>
  <cp:revision>10</cp:revision>
  <dcterms:created xsi:type="dcterms:W3CDTF">2024-04-02T13:42:28Z</dcterms:created>
  <dcterms:modified xsi:type="dcterms:W3CDTF">2024-04-05T06:18:25Z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