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wise Products</a:t>
            </a:r>
          </a:p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7200000" cy="4257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Items Created over Time</a:t>
            </a:r>
          </a:p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7200000" cy="4257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