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217D14-F954-4F35-889F-83DBB628DBD1}" v="8" dt="2020-12-13T02:28:19.0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56" d="100"/>
          <a:sy n="56" d="100"/>
        </p:scale>
        <p:origin x="162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Stork" userId="235095675ee829be" providerId="LiveId" clId="{51217D14-F954-4F35-889F-83DBB628DBD1}"/>
    <pc:docChg chg="custSel modSld">
      <pc:chgData name="Ryan Stork" userId="235095675ee829be" providerId="LiveId" clId="{51217D14-F954-4F35-889F-83DBB628DBD1}" dt="2020-12-13T02:19:22.933" v="6141" actId="20577"/>
      <pc:docMkLst>
        <pc:docMk/>
      </pc:docMkLst>
      <pc:sldChg chg="modSp">
        <pc:chgData name="Ryan Stork" userId="235095675ee829be" providerId="LiveId" clId="{51217D14-F954-4F35-889F-83DBB628DBD1}" dt="2020-12-13T00:52:42.635" v="9" actId="20577"/>
        <pc:sldMkLst>
          <pc:docMk/>
          <pc:sldMk cId="409182036" sldId="258"/>
        </pc:sldMkLst>
        <pc:spChg chg="mod">
          <ac:chgData name="Ryan Stork" userId="235095675ee829be" providerId="LiveId" clId="{51217D14-F954-4F35-889F-83DBB628DBD1}" dt="2020-12-13T00:52:42.635" v="9" actId="20577"/>
          <ac:spMkLst>
            <pc:docMk/>
            <pc:sldMk cId="409182036" sldId="258"/>
            <ac:spMk id="3" creationId="{00000000-0000-0000-0000-000000000000}"/>
          </ac:spMkLst>
        </pc:spChg>
      </pc:sldChg>
      <pc:sldChg chg="modSp modNotesTx">
        <pc:chgData name="Ryan Stork" userId="235095675ee829be" providerId="LiveId" clId="{51217D14-F954-4F35-889F-83DBB628DBD1}" dt="2020-12-13T01:24:36.052" v="2026" actId="20577"/>
        <pc:sldMkLst>
          <pc:docMk/>
          <pc:sldMk cId="1865885945" sldId="260"/>
        </pc:sldMkLst>
        <pc:spChg chg="mod">
          <ac:chgData name="Ryan Stork" userId="235095675ee829be" providerId="LiveId" clId="{51217D14-F954-4F35-889F-83DBB628DBD1}" dt="2020-12-13T01:03:17.991" v="410" actId="20577"/>
          <ac:spMkLst>
            <pc:docMk/>
            <pc:sldMk cId="1865885945" sldId="260"/>
            <ac:spMk id="3" creationId="{00000000-0000-0000-0000-000000000000}"/>
          </ac:spMkLst>
        </pc:spChg>
      </pc:sldChg>
      <pc:sldChg chg="addSp modSp modNotesTx">
        <pc:chgData name="Ryan Stork" userId="235095675ee829be" providerId="LiveId" clId="{51217D14-F954-4F35-889F-83DBB628DBD1}" dt="2020-12-13T01:43:38.660" v="3145" actId="20577"/>
        <pc:sldMkLst>
          <pc:docMk/>
          <pc:sldMk cId="2776425341" sldId="261"/>
        </pc:sldMkLst>
        <pc:picChg chg="add mod">
          <ac:chgData name="Ryan Stork" userId="235095675ee829be" providerId="LiveId" clId="{51217D14-F954-4F35-889F-83DBB628DBD1}" dt="2020-12-13T01:24:08.614" v="1983" actId="14100"/>
          <ac:picMkLst>
            <pc:docMk/>
            <pc:sldMk cId="2776425341" sldId="261"/>
            <ac:picMk id="5" creationId="{08CD7346-8AF0-44ED-B721-D602EDAD5122}"/>
          </ac:picMkLst>
        </pc:picChg>
      </pc:sldChg>
      <pc:sldChg chg="modSp modNotesTx">
        <pc:chgData name="Ryan Stork" userId="235095675ee829be" providerId="LiveId" clId="{51217D14-F954-4F35-889F-83DBB628DBD1}" dt="2020-12-13T02:11:51.434" v="5499" actId="20577"/>
        <pc:sldMkLst>
          <pc:docMk/>
          <pc:sldMk cId="376843144" sldId="263"/>
        </pc:sldMkLst>
        <pc:spChg chg="mod">
          <ac:chgData name="Ryan Stork" userId="235095675ee829be" providerId="LiveId" clId="{51217D14-F954-4F35-889F-83DBB628DBD1}" dt="2020-12-13T01:57:59.245" v="4343" actId="27636"/>
          <ac:spMkLst>
            <pc:docMk/>
            <pc:sldMk cId="376843144" sldId="263"/>
            <ac:spMk id="3" creationId="{00000000-0000-0000-0000-000000000000}"/>
          </ac:spMkLst>
        </pc:spChg>
      </pc:sldChg>
      <pc:sldChg chg="modSp modNotesTx">
        <pc:chgData name="Ryan Stork" userId="235095675ee829be" providerId="LiveId" clId="{51217D14-F954-4F35-889F-83DBB628DBD1}" dt="2020-12-13T02:19:22.933" v="6141" actId="20577"/>
        <pc:sldMkLst>
          <pc:docMk/>
          <pc:sldMk cId="3225141645" sldId="265"/>
        </pc:sldMkLst>
        <pc:spChg chg="mod">
          <ac:chgData name="Ryan Stork" userId="235095675ee829be" providerId="LiveId" clId="{51217D14-F954-4F35-889F-83DBB628DBD1}" dt="2020-12-13T02:11:29.880" v="5497"/>
          <ac:spMkLst>
            <pc:docMk/>
            <pc:sldMk cId="3225141645" sldId="265"/>
            <ac:spMk id="3" creationId="{00000000-0000-0000-0000-000000000000}"/>
          </ac:spMkLst>
        </pc:spChg>
      </pc:sldChg>
      <pc:sldChg chg="addSp modSp modNotesTx">
        <pc:chgData name="Ryan Stork" userId="235095675ee829be" providerId="LiveId" clId="{51217D14-F954-4F35-889F-83DBB628DBD1}" dt="2020-12-13T01:58:11.522" v="4346" actId="20577"/>
        <pc:sldMkLst>
          <pc:docMk/>
          <pc:sldMk cId="3564055637" sldId="267"/>
        </pc:sldMkLst>
        <pc:picChg chg="add mod">
          <ac:chgData name="Ryan Stork" userId="235095675ee829be" providerId="LiveId" clId="{51217D14-F954-4F35-889F-83DBB628DBD1}" dt="2020-12-13T01:44:06.262" v="3151" actId="14100"/>
          <ac:picMkLst>
            <pc:docMk/>
            <pc:sldMk cId="3564055637" sldId="267"/>
            <ac:picMk id="5" creationId="{CDDCC793-924E-4876-8B6F-EBF8505C7BB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I would like to begin by talking about some functional and non-functional requirements needed for this system.  The complete list of these can be found in the Business Requirements document that I have passed around.  I wanted to speak about a few of, what I feel, the most important requirements.  One of the functional requirements is that the system will allow a customer to purchase different available packages.  When purchased, this will allow the customer the ability schedule driving lessons.  Which brings us to the second functional requirement, that after a package is purchased, the system will pair the customer with a driver.  Once they have a driver, they will be able to schedule an appointment with that driver.  This meets the needs of </a:t>
            </a:r>
          </a:p>
          <a:p>
            <a:endParaRPr lang="en-US" baseline="0" dirty="0"/>
          </a:p>
          <a:p>
            <a:r>
              <a:rPr lang="en-US" baseline="0" dirty="0"/>
              <a:t>There are important non-functional requirements for our system as well.  This system is supposed to be web-based, so we need to make sure that it is fully functional on all major web browsers.  This would include Chrome, Firefox, Edge and Safari.  And to allow the ability for a customer or employee to access the system from anywhere, this system needs to be on the cloud.  </a:t>
            </a:r>
            <a:r>
              <a:rPr lang="en-US" baseline="0" dirty="0" err="1"/>
              <a:t>DriverPass</a:t>
            </a:r>
            <a:r>
              <a:rPr lang="en-US" baseline="0" dirty="0"/>
              <a:t> requested that they wanted as little maintenance as possible, so we would need to rent from a cloud provider, like AWS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This is a basic Use Case Diagram.  We have 3 main users this system.  The customer is the user on the left.  The employee is </a:t>
            </a:r>
            <a:r>
              <a:rPr lang="en-US" baseline="0" dirty="0" err="1"/>
              <a:t>DriverPass</a:t>
            </a:r>
            <a:r>
              <a:rPr lang="en-US" baseline="0" dirty="0"/>
              <a:t> on the right, and there is also the Driver on the right.  </a:t>
            </a:r>
          </a:p>
          <a:p>
            <a:r>
              <a:rPr lang="en-US" dirty="0"/>
              <a:t>The user will be able to log in, purchase a package, make a reservation and check online test progress.  When a reservation is made, the system will make a driver with the customer.  The user also has the ability to cancel or modify the reservation. </a:t>
            </a:r>
          </a:p>
          <a:p>
            <a:endParaRPr lang="en-US" dirty="0"/>
          </a:p>
          <a:p>
            <a:r>
              <a:rPr lang="en-US" dirty="0"/>
              <a:t>The Driver has the ability to log in, then he can check the reservations to see who he is assigned to.  Once a driver has completed a drive, he has the ability to add notes to the customers online test progress page.</a:t>
            </a:r>
          </a:p>
          <a:p>
            <a:endParaRPr lang="en-US" dirty="0"/>
          </a:p>
          <a:p>
            <a:r>
              <a:rPr lang="en-US" dirty="0"/>
              <a:t>The </a:t>
            </a:r>
            <a:r>
              <a:rPr lang="en-US" dirty="0" err="1"/>
              <a:t>DriverPass</a:t>
            </a:r>
            <a:r>
              <a:rPr lang="en-US" dirty="0"/>
              <a:t> has the ability to make a reservation for a customer.  They can also cancel or modify those reservations.  The owner, also under </a:t>
            </a:r>
            <a:r>
              <a:rPr lang="en-US" dirty="0" err="1"/>
              <a:t>DriverPass</a:t>
            </a:r>
            <a:r>
              <a:rPr lang="en-US" dirty="0"/>
              <a:t> will have the ability to make the packages unavailable.</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These are two of the most likely uses for </a:t>
            </a:r>
            <a:r>
              <a:rPr lang="en-US" dirty="0" err="1"/>
              <a:t>DriverPass</a:t>
            </a:r>
            <a:r>
              <a:rPr lang="en-US" dirty="0"/>
              <a:t> that I have broken down in an activity Diagram.  With the activity on the left, the customer will load up the </a:t>
            </a:r>
            <a:r>
              <a:rPr lang="en-US" dirty="0" err="1"/>
              <a:t>DriverPass</a:t>
            </a:r>
            <a:r>
              <a:rPr lang="en-US" dirty="0"/>
              <a:t> page.  If they are a new customer, they will create an account then log in.  If they are a returning customer, they will just log in.  The customer will view the packages.  Then purchase a package.  If the payment is accepted, this is the end of the activity, but if the payment is declined, they will stay at the purchase package screen until a transaction is approved.</a:t>
            </a:r>
          </a:p>
          <a:p>
            <a:endParaRPr lang="en-US" dirty="0"/>
          </a:p>
          <a:p>
            <a:r>
              <a:rPr lang="en-US" dirty="0"/>
              <a:t>The Activity on the right is when a driver wants to update the notes on the student.  Notice, that a driver will not need to register an account as one would be assigned to him by </a:t>
            </a:r>
            <a:r>
              <a:rPr lang="en-US" dirty="0" err="1"/>
              <a:t>DriverPass</a:t>
            </a:r>
            <a:r>
              <a:rPr lang="en-US" dirty="0"/>
              <a:t>.  The driver will log in, then they will go to the Online Test Progress Page.  He will select the student, then he will update the notes for that student.  This would save the information on the </a:t>
            </a:r>
            <a:r>
              <a:rPr lang="en-US" dirty="0" err="1"/>
              <a:t>DriverPass</a:t>
            </a:r>
            <a:r>
              <a:rPr lang="en-US" dirty="0"/>
              <a:t> system so the notes could be viewed by the customer.</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Security is very important both to </a:t>
            </a:r>
            <a:r>
              <a:rPr lang="en-US" baseline="0" dirty="0" err="1"/>
              <a:t>DriverPass</a:t>
            </a:r>
            <a:r>
              <a:rPr lang="en-US" baseline="0" dirty="0"/>
              <a:t> and to the customers.  The security would start with the log in and password.  I would recommend the username be an email address, this way we can verify the user by sending an email to the email address provided.  We would not store the password on the server, but we would have an encrypted version of the password.  If the system was compromised, we would not have the actual password for the user.  </a:t>
            </a:r>
          </a:p>
          <a:p>
            <a:endParaRPr lang="en-US" baseline="0" dirty="0"/>
          </a:p>
          <a:p>
            <a:r>
              <a:rPr lang="en-US" baseline="0" dirty="0"/>
              <a:t>If multiple attempts of the password were put in incorrectly, we would have security questions that a user would answer to verify identity.  If the user changes the password, we will keep the updated encrypted password with our system.  I would also recommend that employees use two-factor authentication.   This can be done with an authenticator like Google Authenticator.  Every 60 seconds a six-digit number is changed on that app.  The user would have to enter in that code to gain entry to the system.</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limitations to the system.  The first limitation is with the packages.  When we launch, we will have three initial packages.  The owner will be able to disable those packages as they see fit.  With future updates, we will be able to add or delete packages.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 only work with one system at a time for a user, we need more time to allow the user to use their credentials with a PC and mobile device simultaneously.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technology is limited to what is available to us right now.  As new technology becomes available at a reasonable price, </a:t>
            </a:r>
            <a:r>
              <a:rPr lang="en-US" dirty="0" err="1"/>
              <a:t>DriverPass</a:t>
            </a:r>
            <a:r>
              <a:rPr lang="en-US" dirty="0"/>
              <a:t> may add these new functions.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12/12/2020</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12/12/2020</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12/12/2020</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12/12/2020</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12/12/2020</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12/12/2020</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12/12/2020</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12/12/2020</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12/12/2020</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12/12/2020</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12/12/2020</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12/12/2020</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Ryan Stork</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lvl="1"/>
            <a:r>
              <a:rPr lang="en-US" sz="2000" dirty="0">
                <a:solidFill>
                  <a:srgbClr val="000000"/>
                </a:solidFill>
              </a:rPr>
              <a:t>The system will allow the user to purchase different packages</a:t>
            </a:r>
          </a:p>
          <a:p>
            <a:pPr lvl="1"/>
            <a:r>
              <a:rPr lang="en-US" sz="2000" dirty="0">
                <a:solidFill>
                  <a:srgbClr val="000000"/>
                </a:solidFill>
              </a:rPr>
              <a:t>The system shall pair a customer with a driver</a:t>
            </a:r>
          </a:p>
          <a:p>
            <a:pPr lvl="1"/>
            <a:endParaRPr lang="en-US" sz="2000" dirty="0">
              <a:solidFill>
                <a:srgbClr val="000000"/>
              </a:solidFill>
            </a:endParaRPr>
          </a:p>
          <a:p>
            <a:r>
              <a:rPr lang="en-US" sz="2400" dirty="0">
                <a:solidFill>
                  <a:srgbClr val="000000"/>
                </a:solidFill>
              </a:rPr>
              <a:t>Non-Functional Requirements</a:t>
            </a:r>
          </a:p>
          <a:p>
            <a:pPr lvl="1"/>
            <a:r>
              <a:rPr lang="en-US" sz="2000" dirty="0">
                <a:solidFill>
                  <a:srgbClr val="000000"/>
                </a:solidFill>
              </a:rPr>
              <a:t>The System Needs to be able to run on all major web browsers.  I.e., Chrome, </a:t>
            </a:r>
            <a:r>
              <a:rPr lang="en-US" sz="2000" dirty="0" err="1">
                <a:solidFill>
                  <a:srgbClr val="000000"/>
                </a:solidFill>
              </a:rPr>
              <a:t>FireFox</a:t>
            </a:r>
            <a:r>
              <a:rPr lang="en-US" sz="2000" dirty="0">
                <a:solidFill>
                  <a:srgbClr val="000000"/>
                </a:solidFill>
              </a:rPr>
              <a:t>, Edge and Safari</a:t>
            </a:r>
          </a:p>
          <a:p>
            <a:pPr lvl="1"/>
            <a:r>
              <a:rPr lang="en-US" sz="2000" dirty="0">
                <a:solidFill>
                  <a:srgbClr val="000000"/>
                </a:solidFill>
              </a:rPr>
              <a:t>Since the system is cloud-based, we need to rent servers from a provider, like AWS.</a:t>
            </a:r>
            <a:endParaRPr sz="20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5" name="Picture 4" descr="Diagram&#10;&#10;Description automatically generated">
            <a:extLst>
              <a:ext uri="{FF2B5EF4-FFF2-40B4-BE49-F238E27FC236}">
                <a16:creationId xmlns:a16="http://schemas.microsoft.com/office/drawing/2014/main" id="{08CD7346-8AF0-44ED-B721-D602EDAD51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7262" y="114300"/>
            <a:ext cx="6082109" cy="662940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a:t>
            </a:r>
            <a:r>
              <a:rPr lang="en-US" sz="2400" b="1" dirty="0">
                <a:solidFill>
                  <a:srgbClr val="000000"/>
                </a:solidFill>
              </a:rPr>
              <a:t>one</a:t>
            </a:r>
            <a:r>
              <a:rPr lang="en-US" sz="2400" dirty="0">
                <a:solidFill>
                  <a:srgbClr val="000000"/>
                </a:solidFill>
              </a:rPr>
              <a:t> of your activity diagrams here.]</a:t>
            </a:r>
            <a:endParaRPr sz="2400" dirty="0">
              <a:solidFill>
                <a:srgbClr val="000000"/>
              </a:solidFill>
            </a:endParaRPr>
          </a:p>
        </p:txBody>
      </p:sp>
      <p:pic>
        <p:nvPicPr>
          <p:cNvPr id="5" name="Picture 4" descr="Diagram&#10;&#10;Description automatically generated">
            <a:extLst>
              <a:ext uri="{FF2B5EF4-FFF2-40B4-BE49-F238E27FC236}">
                <a16:creationId xmlns:a16="http://schemas.microsoft.com/office/drawing/2014/main" id="{CDDCC793-924E-4876-8B6F-EBF8505C7B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3383" y="233842"/>
            <a:ext cx="6082110" cy="6366681"/>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fontScale="70000" lnSpcReduction="20000"/>
          </a:bodyPr>
          <a:lstStyle/>
          <a:p>
            <a:pPr lvl="0"/>
            <a:r>
              <a:rPr lang="en-US" dirty="0"/>
              <a:t>For the user to log in you would be required a username and password.  The username would be an email address.  </a:t>
            </a:r>
          </a:p>
          <a:p>
            <a:pPr lvl="0"/>
            <a:r>
              <a:rPr lang="en-US" dirty="0"/>
              <a:t>The password would be sent to the server as a hash of the user input.  In our database, we would only have a copy of the hash, not the actual password.  Then we would check if the passwords match.</a:t>
            </a:r>
          </a:p>
          <a:p>
            <a:pPr lvl="0"/>
            <a:r>
              <a:rPr lang="en-US" dirty="0"/>
              <a:t>If 3 incorrect inputs are entered, then they would have to change their password after they are asked a security question.  If the security question is answered correctly, then the user can put in for a new password.  The same would happen if the user forgets their password.</a:t>
            </a:r>
          </a:p>
          <a:p>
            <a:pPr lvl="0"/>
            <a:r>
              <a:rPr lang="en-US" dirty="0"/>
              <a:t>If the user is an employee, they would also have to log in with two-factor authentication.  This would be done with an authenticator like Google Authenticator.  This would prevent unauthorized entry on employee accounts.</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pPr lvl="0"/>
            <a:r>
              <a:rPr lang="en-US" dirty="0"/>
              <a:t>There would be limitations with initial packages.  We do not know what users will want.  We should be able to add or delete packages as needed.  </a:t>
            </a:r>
          </a:p>
          <a:p>
            <a:pPr lvl="0"/>
            <a:r>
              <a:rPr lang="en-US" dirty="0"/>
              <a:t>More time should be given to develop the interface to make sure that it will work on multiple platforms simultaneously.</a:t>
            </a:r>
          </a:p>
          <a:p>
            <a:pPr lvl="0"/>
            <a:r>
              <a:rPr lang="en-US" dirty="0"/>
              <a:t>We are limited on technology by the current systems that are available to us.</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2907</TotalTime>
  <Words>1252</Words>
  <Application>Microsoft Office PowerPoint</Application>
  <PresentationFormat>Widescreen</PresentationFormat>
  <Paragraphs>54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Ryan Stork</cp:lastModifiedBy>
  <cp:revision>20</cp:revision>
  <dcterms:created xsi:type="dcterms:W3CDTF">2019-10-14T02:36:52Z</dcterms:created>
  <dcterms:modified xsi:type="dcterms:W3CDTF">2020-12-13T02:28:26Z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